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x="10058400" cy="7772400"/>
  <p:notesSz cx="10058400" cy="7772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40021" y="365197"/>
            <a:ext cx="6648450" cy="965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387B0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387B0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387B0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387B0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"/>
            <a:ext cx="10058400" cy="75438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14299"/>
            <a:ext cx="10058400" cy="75438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14300"/>
            <a:ext cx="2052935" cy="75438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16579" y="132073"/>
            <a:ext cx="8583748" cy="2008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387B0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93797" y="1186433"/>
            <a:ext cx="7546975" cy="2047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jpg"/><Relationship Id="rId9" Type="http://schemas.openxmlformats.org/officeDocument/2006/relationships/image" Target="../media/image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jpg"/><Relationship Id="rId17" Type="http://schemas.openxmlformats.org/officeDocument/2006/relationships/image" Target="../media/image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Relationship Id="rId4" Type="http://schemas.openxmlformats.org/officeDocument/2006/relationships/image" Target="../media/image43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44.jpg"/><Relationship Id="rId8" Type="http://schemas.openxmlformats.org/officeDocument/2006/relationships/image" Target="../media/image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jpg"/><Relationship Id="rId15" Type="http://schemas.openxmlformats.org/officeDocument/2006/relationships/image" Target="../media/image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jpg"/><Relationship Id="rId10" Type="http://schemas.openxmlformats.org/officeDocument/2006/relationships/image" Target="../media/image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Relationship Id="rId3" Type="http://schemas.openxmlformats.org/officeDocument/2006/relationships/image" Target="../media/image66.jp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6" Type="http://schemas.openxmlformats.org/officeDocument/2006/relationships/image" Target="../media/image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Relationship Id="rId3" Type="http://schemas.openxmlformats.org/officeDocument/2006/relationships/image" Target="../media/image70.jpg"/><Relationship Id="rId4" Type="http://schemas.openxmlformats.org/officeDocument/2006/relationships/image" Target="../media/image71.jpg"/><Relationship Id="rId5" Type="http://schemas.openxmlformats.org/officeDocument/2006/relationships/image" Target="../media/image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Relationship Id="rId4" Type="http://schemas.openxmlformats.org/officeDocument/2006/relationships/image" Target="../media/image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jpg"/><Relationship Id="rId9" Type="http://schemas.openxmlformats.org/officeDocument/2006/relationships/image" Target="../media/image81.jpg"/><Relationship Id="rId10" Type="http://schemas.openxmlformats.org/officeDocument/2006/relationships/image" Target="../media/image82.jpg"/><Relationship Id="rId11" Type="http://schemas.openxmlformats.org/officeDocument/2006/relationships/image" Target="../media/image83.jpg"/><Relationship Id="rId12" Type="http://schemas.openxmlformats.org/officeDocument/2006/relationships/image" Target="../media/image84.jpg"/><Relationship Id="rId13" Type="http://schemas.openxmlformats.org/officeDocument/2006/relationships/image" Target="../media/image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Relationship Id="rId16" Type="http://schemas.openxmlformats.org/officeDocument/2006/relationships/image" Target="../media/image99.png"/><Relationship Id="rId17" Type="http://schemas.openxmlformats.org/officeDocument/2006/relationships/image" Target="../media/image100.png"/><Relationship Id="rId18" Type="http://schemas.openxmlformats.org/officeDocument/2006/relationships/image" Target="../media/image101.png"/><Relationship Id="rId19" Type="http://schemas.openxmlformats.org/officeDocument/2006/relationships/image" Target="../media/image102.png"/><Relationship Id="rId20" Type="http://schemas.openxmlformats.org/officeDocument/2006/relationships/image" Target="../media/image103.png"/><Relationship Id="rId21" Type="http://schemas.openxmlformats.org/officeDocument/2006/relationships/image" Target="../media/image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jpg"/><Relationship Id="rId3" Type="http://schemas.openxmlformats.org/officeDocument/2006/relationships/image" Target="../media/image104.jpg"/><Relationship Id="rId4" Type="http://schemas.openxmlformats.org/officeDocument/2006/relationships/image" Target="../media/image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jpg"/><Relationship Id="rId3" Type="http://schemas.openxmlformats.org/officeDocument/2006/relationships/image" Target="../media/image105.jpg"/><Relationship Id="rId4" Type="http://schemas.openxmlformats.org/officeDocument/2006/relationships/image" Target="../media/image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g"/><Relationship Id="rId3" Type="http://schemas.openxmlformats.org/officeDocument/2006/relationships/image" Target="../media/image107.jpg"/><Relationship Id="rId4" Type="http://schemas.openxmlformats.org/officeDocument/2006/relationships/image" Target="../media/image108.jpg"/><Relationship Id="rId5" Type="http://schemas.openxmlformats.org/officeDocument/2006/relationships/image" Target="../media/image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9.jpg"/><Relationship Id="rId3" Type="http://schemas.openxmlformats.org/officeDocument/2006/relationships/image" Target="../media/image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11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Relationship Id="rId21" Type="http://schemas.openxmlformats.org/officeDocument/2006/relationships/image" Target="../media/image133.png"/><Relationship Id="rId22" Type="http://schemas.openxmlformats.org/officeDocument/2006/relationships/image" Target="../media/image134.png"/><Relationship Id="rId23" Type="http://schemas.openxmlformats.org/officeDocument/2006/relationships/image" Target="../media/image135.png"/><Relationship Id="rId24" Type="http://schemas.openxmlformats.org/officeDocument/2006/relationships/image" Target="../media/image5.png"/><Relationship Id="rId25" Type="http://schemas.openxmlformats.org/officeDocument/2006/relationships/image" Target="../media/image136.png"/><Relationship Id="rId26" Type="http://schemas.openxmlformats.org/officeDocument/2006/relationships/image" Target="../media/image137.png"/><Relationship Id="rId27" Type="http://schemas.openxmlformats.org/officeDocument/2006/relationships/image" Target="../media/image138.png"/><Relationship Id="rId28" Type="http://schemas.openxmlformats.org/officeDocument/2006/relationships/image" Target="../media/image139.png"/><Relationship Id="rId29" Type="http://schemas.openxmlformats.org/officeDocument/2006/relationships/image" Target="../media/image140.png"/><Relationship Id="rId30" Type="http://schemas.openxmlformats.org/officeDocument/2006/relationships/image" Target="../media/image141.png"/><Relationship Id="rId31" Type="http://schemas.openxmlformats.org/officeDocument/2006/relationships/image" Target="../media/image14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jpg"/><Relationship Id="rId11" Type="http://schemas.openxmlformats.org/officeDocument/2006/relationships/image" Target="../media/image151.jpg"/><Relationship Id="rId12" Type="http://schemas.openxmlformats.org/officeDocument/2006/relationships/image" Target="../media/image152.png"/><Relationship Id="rId13" Type="http://schemas.openxmlformats.org/officeDocument/2006/relationships/image" Target="../media/image153.jpg"/><Relationship Id="rId14" Type="http://schemas.openxmlformats.org/officeDocument/2006/relationships/image" Target="../media/image154.jpg"/><Relationship Id="rId15" Type="http://schemas.openxmlformats.org/officeDocument/2006/relationships/image" Target="../media/image5.png"/><Relationship Id="rId16" Type="http://schemas.openxmlformats.org/officeDocument/2006/relationships/image" Target="../media/image15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43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jpg"/><Relationship Id="rId12" Type="http://schemas.openxmlformats.org/officeDocument/2006/relationships/image" Target="../media/image164.jpg"/><Relationship Id="rId13" Type="http://schemas.openxmlformats.org/officeDocument/2006/relationships/image" Target="../media/image165.jpg"/><Relationship Id="rId14" Type="http://schemas.openxmlformats.org/officeDocument/2006/relationships/image" Target="../media/image166.jpg"/><Relationship Id="rId15" Type="http://schemas.openxmlformats.org/officeDocument/2006/relationships/image" Target="../media/image167.jpg"/><Relationship Id="rId16" Type="http://schemas.openxmlformats.org/officeDocument/2006/relationships/image" Target="../media/image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jpg"/><Relationship Id="rId5" Type="http://schemas.openxmlformats.org/officeDocument/2006/relationships/image" Target="../media/image171.png"/><Relationship Id="rId6" Type="http://schemas.openxmlformats.org/officeDocument/2006/relationships/image" Target="../media/image172.jpg"/><Relationship Id="rId7" Type="http://schemas.openxmlformats.org/officeDocument/2006/relationships/image" Target="../media/image173.jpg"/><Relationship Id="rId8" Type="http://schemas.openxmlformats.org/officeDocument/2006/relationships/image" Target="../media/image174.jpg"/><Relationship Id="rId9" Type="http://schemas.openxmlformats.org/officeDocument/2006/relationships/image" Target="../media/image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43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Relationship Id="rId12" Type="http://schemas.openxmlformats.org/officeDocument/2006/relationships/image" Target="../media/image183.jpg"/><Relationship Id="rId13" Type="http://schemas.openxmlformats.org/officeDocument/2006/relationships/image" Target="../media/image184.jpg"/><Relationship Id="rId14" Type="http://schemas.openxmlformats.org/officeDocument/2006/relationships/image" Target="../media/image185.jpg"/><Relationship Id="rId15" Type="http://schemas.openxmlformats.org/officeDocument/2006/relationships/image" Target="../media/image186.jpg"/><Relationship Id="rId16" Type="http://schemas.openxmlformats.org/officeDocument/2006/relationships/image" Target="../media/image5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152.png"/><Relationship Id="rId8" Type="http://schemas.openxmlformats.org/officeDocument/2006/relationships/image" Target="../media/image200.jpg"/><Relationship Id="rId9" Type="http://schemas.openxmlformats.org/officeDocument/2006/relationships/image" Target="../media/image201.jpg"/><Relationship Id="rId10" Type="http://schemas.openxmlformats.org/officeDocument/2006/relationships/image" Target="../media/image202.jpg"/><Relationship Id="rId11" Type="http://schemas.openxmlformats.org/officeDocument/2006/relationships/image" Target="../media/image203.jpg"/><Relationship Id="rId12" Type="http://schemas.openxmlformats.org/officeDocument/2006/relationships/image" Target="../media/image5.png"/><Relationship Id="rId13" Type="http://schemas.openxmlformats.org/officeDocument/2006/relationships/image" Target="../media/image20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Relationship Id="rId12" Type="http://schemas.openxmlformats.org/officeDocument/2006/relationships/image" Target="../media/image220.png"/><Relationship Id="rId13" Type="http://schemas.openxmlformats.org/officeDocument/2006/relationships/image" Target="../media/image5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21.jpg"/><Relationship Id="rId4" Type="http://schemas.openxmlformats.org/officeDocument/2006/relationships/image" Target="../media/image8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jpg"/><Relationship Id="rId5" Type="http://schemas.openxmlformats.org/officeDocument/2006/relationships/image" Target="../media/image225.jpg"/><Relationship Id="rId6" Type="http://schemas.openxmlformats.org/officeDocument/2006/relationships/image" Target="../media/image5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8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jpg"/><Relationship Id="rId5" Type="http://schemas.openxmlformats.org/officeDocument/2006/relationships/image" Target="../media/image5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jpg"/><Relationship Id="rId5" Type="http://schemas.openxmlformats.org/officeDocument/2006/relationships/image" Target="../media/image5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2.png"/><Relationship Id="rId3" Type="http://schemas.openxmlformats.org/officeDocument/2006/relationships/image" Target="../media/image8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jpg"/><Relationship Id="rId5" Type="http://schemas.openxmlformats.org/officeDocument/2006/relationships/image" Target="../media/image8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6.png"/><Relationship Id="rId3" Type="http://schemas.openxmlformats.org/officeDocument/2006/relationships/image" Target="../media/image237.jpg"/><Relationship Id="rId4" Type="http://schemas.openxmlformats.org/officeDocument/2006/relationships/image" Target="../media/image5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jpg"/><Relationship Id="rId5" Type="http://schemas.openxmlformats.org/officeDocument/2006/relationships/image" Target="../media/image8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1.png"/><Relationship Id="rId3" Type="http://schemas.openxmlformats.org/officeDocument/2006/relationships/image" Target="../media/image242.jpg"/><Relationship Id="rId4" Type="http://schemas.openxmlformats.org/officeDocument/2006/relationships/image" Target="../media/image5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3.png"/><Relationship Id="rId3" Type="http://schemas.openxmlformats.org/officeDocument/2006/relationships/image" Target="../media/image8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4.png"/><Relationship Id="rId3" Type="http://schemas.openxmlformats.org/officeDocument/2006/relationships/image" Target="../media/image8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5.png"/><Relationship Id="rId3" Type="http://schemas.openxmlformats.org/officeDocument/2006/relationships/image" Target="../media/image246.jpg"/><Relationship Id="rId4" Type="http://schemas.openxmlformats.org/officeDocument/2006/relationships/image" Target="../media/image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8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5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5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jpg"/><Relationship Id="rId7" Type="http://schemas.openxmlformats.org/officeDocument/2006/relationships/image" Target="../media/image5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58.png"/><Relationship Id="rId5" Type="http://schemas.openxmlformats.org/officeDocument/2006/relationships/image" Target="../media/image259.jpg"/><Relationship Id="rId6" Type="http://schemas.openxmlformats.org/officeDocument/2006/relationships/image" Target="../media/image255.png"/><Relationship Id="rId7" Type="http://schemas.openxmlformats.org/officeDocument/2006/relationships/image" Target="../media/image260.png"/><Relationship Id="rId8" Type="http://schemas.openxmlformats.org/officeDocument/2006/relationships/image" Target="../media/image5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57.jpg"/><Relationship Id="rId6" Type="http://schemas.openxmlformats.org/officeDocument/2006/relationships/image" Target="../media/image5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64.png"/><Relationship Id="rId5" Type="http://schemas.openxmlformats.org/officeDocument/2006/relationships/image" Target="../media/image265.jpg"/><Relationship Id="rId6" Type="http://schemas.openxmlformats.org/officeDocument/2006/relationships/image" Target="../media/image5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5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0.png"/><Relationship Id="rId3" Type="http://schemas.openxmlformats.org/officeDocument/2006/relationships/image" Target="../media/image271.jpg"/><Relationship Id="rId4" Type="http://schemas.openxmlformats.org/officeDocument/2006/relationships/image" Target="../media/image8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jpg"/><Relationship Id="rId5" Type="http://schemas.openxmlformats.org/officeDocument/2006/relationships/image" Target="../media/image8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5.png"/><Relationship Id="rId3" Type="http://schemas.openxmlformats.org/officeDocument/2006/relationships/image" Target="../media/image276.jpg"/><Relationship Id="rId4" Type="http://schemas.openxmlformats.org/officeDocument/2006/relationships/image" Target="../media/image277.jpg"/><Relationship Id="rId5" Type="http://schemas.openxmlformats.org/officeDocument/2006/relationships/image" Target="../media/image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13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8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5.png"/><Relationship Id="rId3" Type="http://schemas.openxmlformats.org/officeDocument/2006/relationships/image" Target="../media/image278.jpg"/><Relationship Id="rId4" Type="http://schemas.openxmlformats.org/officeDocument/2006/relationships/image" Target="../media/image279.jpg"/><Relationship Id="rId5" Type="http://schemas.openxmlformats.org/officeDocument/2006/relationships/image" Target="../media/image8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5.png"/><Relationship Id="rId3" Type="http://schemas.openxmlformats.org/officeDocument/2006/relationships/image" Target="../media/image280.jpg"/><Relationship Id="rId4" Type="http://schemas.openxmlformats.org/officeDocument/2006/relationships/image" Target="../media/image8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5.png"/><Relationship Id="rId3" Type="http://schemas.openxmlformats.org/officeDocument/2006/relationships/image" Target="../media/image281.jpg"/><Relationship Id="rId4" Type="http://schemas.openxmlformats.org/officeDocument/2006/relationships/image" Target="../media/image8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2.png"/><Relationship Id="rId3" Type="http://schemas.openxmlformats.org/officeDocument/2006/relationships/image" Target="../media/image8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82.png"/><Relationship Id="rId5" Type="http://schemas.openxmlformats.org/officeDocument/2006/relationships/image" Target="../media/image265.jpg"/><Relationship Id="rId6" Type="http://schemas.openxmlformats.org/officeDocument/2006/relationships/image" Target="../media/image271.jpg"/><Relationship Id="rId7" Type="http://schemas.openxmlformats.org/officeDocument/2006/relationships/image" Target="../media/image8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59.jpg"/><Relationship Id="rId6" Type="http://schemas.openxmlformats.org/officeDocument/2006/relationships/image" Target="../media/image5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76.jpg"/><Relationship Id="rId5" Type="http://schemas.openxmlformats.org/officeDocument/2006/relationships/image" Target="../media/image287.jpg"/><Relationship Id="rId6" Type="http://schemas.openxmlformats.org/officeDocument/2006/relationships/image" Target="../media/image8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8.png"/><Relationship Id="rId3" Type="http://schemas.openxmlformats.org/officeDocument/2006/relationships/image" Target="../media/image277.jpg"/><Relationship Id="rId4" Type="http://schemas.openxmlformats.org/officeDocument/2006/relationships/image" Target="../media/image5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9.jpg"/><Relationship Id="rId3" Type="http://schemas.openxmlformats.org/officeDocument/2006/relationships/image" Target="../media/image5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0.jpg"/><Relationship Id="rId3" Type="http://schemas.openxmlformats.org/officeDocument/2006/relationships/image" Target="../media/image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Relationship Id="rId3" Type="http://schemas.openxmlformats.org/officeDocument/2006/relationships/image" Target="../media/image8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Relationship Id="rId3" Type="http://schemas.openxmlformats.org/officeDocument/2006/relationships/image" Target="../media/image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"/>
            <a:ext cx="10058400" cy="75438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869520" y="6922944"/>
            <a:ext cx="5677535" cy="49593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b="1">
                <a:latin typeface="Arial"/>
                <a:cs typeface="Arial"/>
              </a:rPr>
              <a:t>YULIETH</a:t>
            </a:r>
            <a:r>
              <a:rPr dirty="0" sz="3050" spc="35" b="1">
                <a:latin typeface="Arial"/>
                <a:cs typeface="Arial"/>
              </a:rPr>
              <a:t> </a:t>
            </a:r>
            <a:r>
              <a:rPr dirty="0" sz="3050" b="1">
                <a:latin typeface="Arial"/>
                <a:cs typeface="Arial"/>
              </a:rPr>
              <a:t>PÉREZ</a:t>
            </a:r>
            <a:r>
              <a:rPr dirty="0" sz="3050" spc="10" b="1">
                <a:latin typeface="Arial"/>
                <a:cs typeface="Arial"/>
              </a:rPr>
              <a:t> </a:t>
            </a:r>
            <a:r>
              <a:rPr dirty="0" sz="3050" spc="-10" b="1">
                <a:latin typeface="Arial"/>
                <a:cs typeface="Arial"/>
              </a:rPr>
              <a:t>HERNANDEZ</a:t>
            </a:r>
            <a:endParaRPr sz="30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5600" rIns="0" bIns="0" rtlCol="0" vert="horz">
            <a:spAutoFit/>
          </a:bodyPr>
          <a:lstStyle/>
          <a:p>
            <a:pPr marL="1998345" marR="5080" indent="-1986280">
              <a:lnSpc>
                <a:spcPct val="100499"/>
              </a:lnSpc>
              <a:spcBef>
                <a:spcPts val="95"/>
              </a:spcBef>
            </a:pPr>
            <a:r>
              <a:rPr dirty="0" sz="5250" spc="-375">
                <a:solidFill>
                  <a:srgbClr val="FFFFFF"/>
                </a:solidFill>
              </a:rPr>
              <a:t>DISEÑO</a:t>
            </a:r>
            <a:r>
              <a:rPr dirty="0" sz="5250" spc="-60">
                <a:solidFill>
                  <a:srgbClr val="FFFFFF"/>
                </a:solidFill>
              </a:rPr>
              <a:t> </a:t>
            </a:r>
            <a:r>
              <a:rPr dirty="0" sz="5250" spc="-185">
                <a:solidFill>
                  <a:srgbClr val="FFFFFF"/>
                </a:solidFill>
              </a:rPr>
              <a:t>GEOMÉTRICO</a:t>
            </a:r>
            <a:r>
              <a:rPr dirty="0" sz="5250" spc="-130">
                <a:solidFill>
                  <a:srgbClr val="FFFFFF"/>
                </a:solidFill>
              </a:rPr>
              <a:t> </a:t>
            </a:r>
            <a:r>
              <a:rPr dirty="0" sz="5250" spc="-409">
                <a:solidFill>
                  <a:srgbClr val="FFFFFF"/>
                </a:solidFill>
              </a:rPr>
              <a:t>DE </a:t>
            </a:r>
            <a:r>
              <a:rPr dirty="0" sz="5250" spc="-385">
                <a:solidFill>
                  <a:srgbClr val="FFFFFF"/>
                </a:solidFill>
              </a:rPr>
              <a:t>CARRETERAS</a:t>
            </a:r>
            <a:endParaRPr sz="5250"/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"/>
            <a:ext cx="2052935" cy="75438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826641" y="2159090"/>
            <a:ext cx="6363970" cy="29756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-1905">
              <a:lnSpc>
                <a:spcPct val="100800"/>
              </a:lnSpc>
              <a:spcBef>
                <a:spcPts val="90"/>
              </a:spcBef>
            </a:pPr>
            <a:r>
              <a:rPr dirty="0" sz="4800" spc="-275" b="1">
                <a:solidFill>
                  <a:srgbClr val="387B0C"/>
                </a:solidFill>
                <a:latin typeface="Tahoma"/>
                <a:cs typeface="Tahoma"/>
              </a:rPr>
              <a:t>FÓRMULAS</a:t>
            </a:r>
            <a:r>
              <a:rPr dirty="0" sz="4800" spc="-4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4800" spc="-20" b="1">
                <a:solidFill>
                  <a:srgbClr val="387B0C"/>
                </a:solidFill>
                <a:latin typeface="Tahoma"/>
                <a:cs typeface="Tahoma"/>
              </a:rPr>
              <a:t>PARA </a:t>
            </a:r>
            <a:r>
              <a:rPr dirty="0" sz="4800" spc="-430" b="1">
                <a:solidFill>
                  <a:srgbClr val="387B0C"/>
                </a:solidFill>
                <a:latin typeface="Tahoma"/>
                <a:cs typeface="Tahoma"/>
              </a:rPr>
              <a:t>DETERMINAR</a:t>
            </a:r>
            <a:r>
              <a:rPr dirty="0" sz="4800" spc="-4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4800" spc="-310" b="1">
                <a:solidFill>
                  <a:srgbClr val="387B0C"/>
                </a:solidFill>
                <a:latin typeface="Tahoma"/>
                <a:cs typeface="Tahoma"/>
              </a:rPr>
              <a:t>LOS </a:t>
            </a:r>
            <a:r>
              <a:rPr dirty="0" sz="4800" spc="-360" b="1">
                <a:solidFill>
                  <a:srgbClr val="387B0C"/>
                </a:solidFill>
                <a:latin typeface="Tahoma"/>
                <a:cs typeface="Tahoma"/>
              </a:rPr>
              <a:t>ELEMENTOS</a:t>
            </a:r>
            <a:r>
              <a:rPr dirty="0" sz="4800" spc="-35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4800" spc="-355" b="1">
                <a:solidFill>
                  <a:srgbClr val="387B0C"/>
                </a:solidFill>
                <a:latin typeface="Tahoma"/>
                <a:cs typeface="Tahoma"/>
              </a:rPr>
              <a:t>DE</a:t>
            </a:r>
            <a:r>
              <a:rPr dirty="0" sz="4800" spc="-35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4800" spc="-25" b="1">
                <a:solidFill>
                  <a:srgbClr val="387B0C"/>
                </a:solidFill>
                <a:latin typeface="Tahoma"/>
                <a:cs typeface="Tahoma"/>
              </a:rPr>
              <a:t>LA </a:t>
            </a:r>
            <a:r>
              <a:rPr dirty="0" sz="4800" b="1">
                <a:solidFill>
                  <a:srgbClr val="387B0C"/>
                </a:solidFill>
                <a:latin typeface="Tahoma"/>
                <a:cs typeface="Tahoma"/>
              </a:rPr>
              <a:t>CURVA</a:t>
            </a:r>
            <a:r>
              <a:rPr dirty="0" sz="4800" spc="-295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4800" spc="-415" b="1">
                <a:solidFill>
                  <a:srgbClr val="387B0C"/>
                </a:solidFill>
                <a:latin typeface="Tahoma"/>
                <a:cs typeface="Tahoma"/>
              </a:rPr>
              <a:t>ESPIRALIZADA</a:t>
            </a:r>
            <a:endParaRPr sz="48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4845" rIns="0" bIns="0" rtlCol="0" vert="horz">
            <a:spAutoFit/>
          </a:bodyPr>
          <a:lstStyle/>
          <a:p>
            <a:pPr marL="1506220">
              <a:lnSpc>
                <a:spcPct val="100000"/>
              </a:lnSpc>
              <a:spcBef>
                <a:spcPts val="110"/>
              </a:spcBef>
            </a:pPr>
            <a:r>
              <a:rPr dirty="0" sz="3950" spc="-220">
                <a:solidFill>
                  <a:srgbClr val="5D8223"/>
                </a:solidFill>
              </a:rPr>
              <a:t>PARÁMETRO</a:t>
            </a:r>
            <a:r>
              <a:rPr dirty="0" sz="3950" spc="-70">
                <a:solidFill>
                  <a:srgbClr val="5D8223"/>
                </a:solidFill>
              </a:rPr>
              <a:t> </a:t>
            </a:r>
            <a:r>
              <a:rPr dirty="0" sz="3950" spc="-320">
                <a:solidFill>
                  <a:srgbClr val="5D8223"/>
                </a:solidFill>
              </a:rPr>
              <a:t>DE</a:t>
            </a:r>
            <a:r>
              <a:rPr dirty="0" sz="3950" spc="-50">
                <a:solidFill>
                  <a:srgbClr val="5D8223"/>
                </a:solidFill>
              </a:rPr>
              <a:t> </a:t>
            </a:r>
            <a:r>
              <a:rPr dirty="0" sz="3950" spc="-65">
                <a:solidFill>
                  <a:srgbClr val="5D8223"/>
                </a:solidFill>
              </a:rPr>
              <a:t>LA</a:t>
            </a:r>
            <a:r>
              <a:rPr dirty="0" sz="3950" spc="-195">
                <a:solidFill>
                  <a:srgbClr val="5D8223"/>
                </a:solidFill>
              </a:rPr>
              <a:t> </a:t>
            </a:r>
            <a:r>
              <a:rPr dirty="0" sz="3950" spc="-434">
                <a:solidFill>
                  <a:srgbClr val="5D8223"/>
                </a:solidFill>
              </a:rPr>
              <a:t>ESPIRAL</a:t>
            </a:r>
            <a:endParaRPr sz="3950"/>
          </a:p>
        </p:txBody>
      </p:sp>
      <p:sp>
        <p:nvSpPr>
          <p:cNvPr id="3" name="object 3" descr=""/>
          <p:cNvSpPr txBox="1"/>
          <p:nvPr/>
        </p:nvSpPr>
        <p:spPr>
          <a:xfrm>
            <a:off x="2776183" y="6362171"/>
            <a:ext cx="6410325" cy="9309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3810">
              <a:lnSpc>
                <a:spcPct val="101499"/>
              </a:lnSpc>
              <a:spcBef>
                <a:spcPts val="95"/>
              </a:spcBef>
            </a:pP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No</a:t>
            </a:r>
            <a:r>
              <a:rPr dirty="0" sz="1950" spc="-105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confundir</a:t>
            </a:r>
            <a:r>
              <a:rPr dirty="0" sz="1950" spc="-130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este</a:t>
            </a:r>
            <a:r>
              <a:rPr dirty="0" sz="1950" spc="-60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parámetro,</a:t>
            </a:r>
            <a:r>
              <a:rPr dirty="0" sz="1950" spc="-35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que</a:t>
            </a:r>
            <a:r>
              <a:rPr dirty="0" sz="1950" spc="-100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es</a:t>
            </a:r>
            <a:r>
              <a:rPr dirty="0" sz="1950" spc="-55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una</a:t>
            </a:r>
            <a:r>
              <a:rPr dirty="0" sz="1950" spc="-35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K</a:t>
            </a:r>
            <a:r>
              <a:rPr dirty="0" sz="1950" spc="-25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u="sng" sz="1950" spc="-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nstantia"/>
                <a:cs typeface="Constantia"/>
              </a:rPr>
              <a:t>mayúscula</a:t>
            </a:r>
            <a:r>
              <a:rPr dirty="0" sz="1950" spc="-10" b="1">
                <a:solidFill>
                  <a:srgbClr val="FF0000"/>
                </a:solidFill>
                <a:latin typeface="Constantia"/>
                <a:cs typeface="Constantia"/>
              </a:rPr>
              <a:t>,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con</a:t>
            </a:r>
            <a:r>
              <a:rPr dirty="0" sz="1950" spc="-55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una</a:t>
            </a:r>
            <a:r>
              <a:rPr dirty="0" sz="1950" spc="-85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de</a:t>
            </a:r>
            <a:r>
              <a:rPr dirty="0" sz="1950" spc="-50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las</a:t>
            </a:r>
            <a:r>
              <a:rPr dirty="0" sz="1950" spc="430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coordenadas</a:t>
            </a:r>
            <a:r>
              <a:rPr dirty="0" sz="1950" spc="-90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del</a:t>
            </a:r>
            <a:r>
              <a:rPr dirty="0" sz="1950" spc="-5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PC</a:t>
            </a:r>
            <a:r>
              <a:rPr dirty="0" sz="1950" spc="-50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desplazado,</a:t>
            </a:r>
            <a:r>
              <a:rPr dirty="0" sz="1950" spc="-45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que</a:t>
            </a:r>
            <a:r>
              <a:rPr dirty="0" sz="1950" spc="-95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spc="-25" b="1">
                <a:solidFill>
                  <a:srgbClr val="FF0000"/>
                </a:solidFill>
                <a:latin typeface="Constantia"/>
                <a:cs typeface="Constantia"/>
              </a:rPr>
              <a:t>es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una</a:t>
            </a:r>
            <a:r>
              <a:rPr dirty="0" sz="1950" spc="-45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k</a:t>
            </a:r>
            <a:r>
              <a:rPr dirty="0" sz="1950" spc="20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u="sng" sz="1950" spc="-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nstantia"/>
                <a:cs typeface="Constantia"/>
              </a:rPr>
              <a:t>minúscula</a:t>
            </a:r>
            <a:endParaRPr sz="1950">
              <a:latin typeface="Constantia"/>
              <a:cs typeface="Constanti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4052601" y="4293108"/>
            <a:ext cx="371475" cy="373380"/>
          </a:xfrm>
          <a:custGeom>
            <a:avLst/>
            <a:gdLst/>
            <a:ahLst/>
            <a:cxnLst/>
            <a:rect l="l" t="t" r="r" b="b"/>
            <a:pathLst>
              <a:path w="371475" h="373379">
                <a:moveTo>
                  <a:pt x="299275" y="373380"/>
                </a:moveTo>
                <a:lnTo>
                  <a:pt x="193928" y="373380"/>
                </a:lnTo>
                <a:lnTo>
                  <a:pt x="196881" y="359664"/>
                </a:lnTo>
                <a:lnTo>
                  <a:pt x="206787" y="358902"/>
                </a:lnTo>
                <a:lnTo>
                  <a:pt x="211645" y="354520"/>
                </a:lnTo>
                <a:lnTo>
                  <a:pt x="211645" y="341852"/>
                </a:lnTo>
                <a:lnTo>
                  <a:pt x="210692" y="336232"/>
                </a:lnTo>
                <a:lnTo>
                  <a:pt x="161829" y="213264"/>
                </a:lnTo>
                <a:lnTo>
                  <a:pt x="113918" y="190500"/>
                </a:lnTo>
                <a:lnTo>
                  <a:pt x="89622" y="301481"/>
                </a:lnTo>
                <a:lnTo>
                  <a:pt x="87298" y="314417"/>
                </a:lnTo>
                <a:lnTo>
                  <a:pt x="85820" y="325850"/>
                </a:lnTo>
                <a:lnTo>
                  <a:pt x="85439" y="331470"/>
                </a:lnTo>
                <a:lnTo>
                  <a:pt x="85439" y="344519"/>
                </a:lnTo>
                <a:lnTo>
                  <a:pt x="87534" y="350329"/>
                </a:lnTo>
                <a:lnTo>
                  <a:pt x="95821" y="357092"/>
                </a:lnTo>
                <a:lnTo>
                  <a:pt x="102679" y="359092"/>
                </a:lnTo>
                <a:lnTo>
                  <a:pt x="112204" y="359664"/>
                </a:lnTo>
                <a:lnTo>
                  <a:pt x="109251" y="373380"/>
                </a:lnTo>
                <a:lnTo>
                  <a:pt x="0" y="373380"/>
                </a:lnTo>
                <a:lnTo>
                  <a:pt x="3047" y="359664"/>
                </a:lnTo>
                <a:lnTo>
                  <a:pt x="10001" y="358711"/>
                </a:lnTo>
                <a:lnTo>
                  <a:pt x="15239" y="356901"/>
                </a:lnTo>
                <a:lnTo>
                  <a:pt x="35589" y="322424"/>
                </a:lnTo>
                <a:lnTo>
                  <a:pt x="89344" y="81438"/>
                </a:lnTo>
                <a:lnTo>
                  <a:pt x="95345" y="37528"/>
                </a:lnTo>
                <a:lnTo>
                  <a:pt x="95345" y="29051"/>
                </a:lnTo>
                <a:lnTo>
                  <a:pt x="93249" y="23145"/>
                </a:lnTo>
                <a:lnTo>
                  <a:pt x="84677" y="16382"/>
                </a:lnTo>
                <a:lnTo>
                  <a:pt x="77914" y="14382"/>
                </a:lnTo>
                <a:lnTo>
                  <a:pt x="68579" y="13716"/>
                </a:lnTo>
                <a:lnTo>
                  <a:pt x="71532" y="0"/>
                </a:lnTo>
                <a:lnTo>
                  <a:pt x="180784" y="0"/>
                </a:lnTo>
                <a:lnTo>
                  <a:pt x="177831" y="13716"/>
                </a:lnTo>
                <a:lnTo>
                  <a:pt x="170973" y="15240"/>
                </a:lnTo>
                <a:lnTo>
                  <a:pt x="166020" y="16954"/>
                </a:lnTo>
                <a:lnTo>
                  <a:pt x="145449" y="50853"/>
                </a:lnTo>
                <a:lnTo>
                  <a:pt x="118490" y="169164"/>
                </a:lnTo>
                <a:lnTo>
                  <a:pt x="135159" y="169259"/>
                </a:lnTo>
                <a:lnTo>
                  <a:pt x="170402" y="151447"/>
                </a:lnTo>
                <a:lnTo>
                  <a:pt x="223139" y="101506"/>
                </a:lnTo>
                <a:lnTo>
                  <a:pt x="249459" y="73056"/>
                </a:lnTo>
                <a:lnTo>
                  <a:pt x="271748" y="35623"/>
                </a:lnTo>
                <a:lnTo>
                  <a:pt x="271748" y="25431"/>
                </a:lnTo>
                <a:lnTo>
                  <a:pt x="269938" y="21717"/>
                </a:lnTo>
                <a:lnTo>
                  <a:pt x="262699" y="16097"/>
                </a:lnTo>
                <a:lnTo>
                  <a:pt x="257460" y="14382"/>
                </a:lnTo>
                <a:lnTo>
                  <a:pt x="250697" y="13716"/>
                </a:lnTo>
                <a:lnTo>
                  <a:pt x="253745" y="0"/>
                </a:lnTo>
                <a:lnTo>
                  <a:pt x="370903" y="0"/>
                </a:lnTo>
                <a:lnTo>
                  <a:pt x="367855" y="13716"/>
                </a:lnTo>
                <a:lnTo>
                  <a:pt x="362232" y="15128"/>
                </a:lnTo>
                <a:lnTo>
                  <a:pt x="356234" y="17514"/>
                </a:lnTo>
                <a:lnTo>
                  <a:pt x="314293" y="50181"/>
                </a:lnTo>
                <a:lnTo>
                  <a:pt x="194976" y="166497"/>
                </a:lnTo>
                <a:lnTo>
                  <a:pt x="253174" y="306228"/>
                </a:lnTo>
                <a:lnTo>
                  <a:pt x="272034" y="343852"/>
                </a:lnTo>
                <a:lnTo>
                  <a:pt x="302323" y="360045"/>
                </a:lnTo>
                <a:lnTo>
                  <a:pt x="299275" y="373380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638579" y="4430267"/>
            <a:ext cx="336550" cy="36830"/>
          </a:xfrm>
          <a:custGeom>
            <a:avLst/>
            <a:gdLst/>
            <a:ahLst/>
            <a:cxnLst/>
            <a:rect l="l" t="t" r="r" b="b"/>
            <a:pathLst>
              <a:path w="336550" h="36829">
                <a:moveTo>
                  <a:pt x="336423" y="36576"/>
                </a:moveTo>
                <a:lnTo>
                  <a:pt x="0" y="36576"/>
                </a:lnTo>
                <a:lnTo>
                  <a:pt x="0" y="0"/>
                </a:lnTo>
                <a:lnTo>
                  <a:pt x="336423" y="0"/>
                </a:lnTo>
                <a:lnTo>
                  <a:pt x="336423" y="36576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638579" y="4546091"/>
            <a:ext cx="336550" cy="36830"/>
          </a:xfrm>
          <a:custGeom>
            <a:avLst/>
            <a:gdLst/>
            <a:ahLst/>
            <a:cxnLst/>
            <a:rect l="l" t="t" r="r" b="b"/>
            <a:pathLst>
              <a:path w="336550" h="36829">
                <a:moveTo>
                  <a:pt x="336423" y="36576"/>
                </a:moveTo>
                <a:lnTo>
                  <a:pt x="0" y="36576"/>
                </a:lnTo>
                <a:lnTo>
                  <a:pt x="0" y="0"/>
                </a:lnTo>
                <a:lnTo>
                  <a:pt x="336423" y="0"/>
                </a:lnTo>
                <a:lnTo>
                  <a:pt x="336423" y="36576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5181587" y="4157484"/>
            <a:ext cx="2068195" cy="695325"/>
          </a:xfrm>
          <a:custGeom>
            <a:avLst/>
            <a:gdLst/>
            <a:ahLst/>
            <a:cxnLst/>
            <a:rect l="l" t="t" r="r" b="b"/>
            <a:pathLst>
              <a:path w="2068195" h="695325">
                <a:moveTo>
                  <a:pt x="731659" y="220967"/>
                </a:moveTo>
                <a:lnTo>
                  <a:pt x="721918" y="178612"/>
                </a:lnTo>
                <a:lnTo>
                  <a:pt x="693534" y="150012"/>
                </a:lnTo>
                <a:lnTo>
                  <a:pt x="680948" y="144449"/>
                </a:lnTo>
                <a:lnTo>
                  <a:pt x="680948" y="220967"/>
                </a:lnTo>
                <a:lnTo>
                  <a:pt x="680123" y="234797"/>
                </a:lnTo>
                <a:lnTo>
                  <a:pt x="667613" y="273265"/>
                </a:lnTo>
                <a:lnTo>
                  <a:pt x="642124" y="301904"/>
                </a:lnTo>
                <a:lnTo>
                  <a:pt x="604151" y="315950"/>
                </a:lnTo>
                <a:lnTo>
                  <a:pt x="568655" y="318503"/>
                </a:lnTo>
                <a:lnTo>
                  <a:pt x="536460" y="318503"/>
                </a:lnTo>
                <a:lnTo>
                  <a:pt x="571411" y="161150"/>
                </a:lnTo>
                <a:lnTo>
                  <a:pt x="579374" y="160705"/>
                </a:lnTo>
                <a:lnTo>
                  <a:pt x="587133" y="160375"/>
                </a:lnTo>
                <a:lnTo>
                  <a:pt x="594664" y="160134"/>
                </a:lnTo>
                <a:lnTo>
                  <a:pt x="609981" y="160134"/>
                </a:lnTo>
                <a:lnTo>
                  <a:pt x="650379" y="166484"/>
                </a:lnTo>
                <a:lnTo>
                  <a:pt x="677329" y="194208"/>
                </a:lnTo>
                <a:lnTo>
                  <a:pt x="678764" y="200202"/>
                </a:lnTo>
                <a:lnTo>
                  <a:pt x="680288" y="206298"/>
                </a:lnTo>
                <a:lnTo>
                  <a:pt x="680897" y="212725"/>
                </a:lnTo>
                <a:lnTo>
                  <a:pt x="680948" y="220967"/>
                </a:lnTo>
                <a:lnTo>
                  <a:pt x="680948" y="144449"/>
                </a:lnTo>
                <a:lnTo>
                  <a:pt x="640283" y="136575"/>
                </a:lnTo>
                <a:lnTo>
                  <a:pt x="613994" y="135623"/>
                </a:lnTo>
                <a:lnTo>
                  <a:pt x="492455" y="135623"/>
                </a:lnTo>
                <a:lnTo>
                  <a:pt x="492391" y="135902"/>
                </a:lnTo>
                <a:lnTo>
                  <a:pt x="489496" y="149339"/>
                </a:lnTo>
                <a:lnTo>
                  <a:pt x="499021" y="150012"/>
                </a:lnTo>
                <a:lnTo>
                  <a:pt x="505790" y="152006"/>
                </a:lnTo>
                <a:lnTo>
                  <a:pt x="509981" y="155435"/>
                </a:lnTo>
                <a:lnTo>
                  <a:pt x="514172" y="158965"/>
                </a:lnTo>
                <a:lnTo>
                  <a:pt x="516267" y="165150"/>
                </a:lnTo>
                <a:lnTo>
                  <a:pt x="516242" y="174485"/>
                </a:lnTo>
                <a:lnTo>
                  <a:pt x="510260" y="217068"/>
                </a:lnTo>
                <a:lnTo>
                  <a:pt x="463778" y="427380"/>
                </a:lnTo>
                <a:lnTo>
                  <a:pt x="452831" y="470141"/>
                </a:lnTo>
                <a:lnTo>
                  <a:pt x="448259" y="479856"/>
                </a:lnTo>
                <a:lnTo>
                  <a:pt x="445973" y="484238"/>
                </a:lnTo>
                <a:lnTo>
                  <a:pt x="443014" y="487667"/>
                </a:lnTo>
                <a:lnTo>
                  <a:pt x="439724" y="489953"/>
                </a:lnTo>
                <a:lnTo>
                  <a:pt x="436283" y="492429"/>
                </a:lnTo>
                <a:lnTo>
                  <a:pt x="436435" y="492429"/>
                </a:lnTo>
                <a:lnTo>
                  <a:pt x="430923" y="494334"/>
                </a:lnTo>
                <a:lnTo>
                  <a:pt x="423964" y="495287"/>
                </a:lnTo>
                <a:lnTo>
                  <a:pt x="423875" y="495668"/>
                </a:lnTo>
                <a:lnTo>
                  <a:pt x="420916" y="509003"/>
                </a:lnTo>
                <a:lnTo>
                  <a:pt x="533120" y="509003"/>
                </a:lnTo>
                <a:lnTo>
                  <a:pt x="536168" y="495287"/>
                </a:lnTo>
                <a:lnTo>
                  <a:pt x="527316" y="494715"/>
                </a:lnTo>
                <a:lnTo>
                  <a:pt x="521030" y="493674"/>
                </a:lnTo>
                <a:lnTo>
                  <a:pt x="517410" y="492150"/>
                </a:lnTo>
                <a:lnTo>
                  <a:pt x="513791" y="490715"/>
                </a:lnTo>
                <a:lnTo>
                  <a:pt x="511022" y="488429"/>
                </a:lnTo>
                <a:lnTo>
                  <a:pt x="509117" y="485190"/>
                </a:lnTo>
                <a:lnTo>
                  <a:pt x="507314" y="482053"/>
                </a:lnTo>
                <a:lnTo>
                  <a:pt x="506361" y="477570"/>
                </a:lnTo>
                <a:lnTo>
                  <a:pt x="506425" y="467360"/>
                </a:lnTo>
                <a:lnTo>
                  <a:pt x="512165" y="429374"/>
                </a:lnTo>
                <a:lnTo>
                  <a:pt x="531215" y="342887"/>
                </a:lnTo>
                <a:lnTo>
                  <a:pt x="568972" y="342887"/>
                </a:lnTo>
                <a:lnTo>
                  <a:pt x="576275" y="343649"/>
                </a:lnTo>
                <a:lnTo>
                  <a:pt x="607187" y="373392"/>
                </a:lnTo>
                <a:lnTo>
                  <a:pt x="624370" y="451091"/>
                </a:lnTo>
                <a:lnTo>
                  <a:pt x="627926" y="467360"/>
                </a:lnTo>
                <a:lnTo>
                  <a:pt x="631710" y="482447"/>
                </a:lnTo>
                <a:lnTo>
                  <a:pt x="635736" y="496328"/>
                </a:lnTo>
                <a:lnTo>
                  <a:pt x="639991" y="509003"/>
                </a:lnTo>
                <a:lnTo>
                  <a:pt x="715619" y="509003"/>
                </a:lnTo>
                <a:lnTo>
                  <a:pt x="718286" y="495668"/>
                </a:lnTo>
                <a:lnTo>
                  <a:pt x="709815" y="494334"/>
                </a:lnTo>
                <a:lnTo>
                  <a:pt x="703338" y="492429"/>
                </a:lnTo>
                <a:lnTo>
                  <a:pt x="698855" y="489953"/>
                </a:lnTo>
                <a:lnTo>
                  <a:pt x="694385" y="487667"/>
                </a:lnTo>
                <a:lnTo>
                  <a:pt x="690384" y="484047"/>
                </a:lnTo>
                <a:lnTo>
                  <a:pt x="674052" y="447408"/>
                </a:lnTo>
                <a:lnTo>
                  <a:pt x="664565" y="401370"/>
                </a:lnTo>
                <a:lnTo>
                  <a:pt x="661924" y="389890"/>
                </a:lnTo>
                <a:lnTo>
                  <a:pt x="658876" y="379730"/>
                </a:lnTo>
                <a:lnTo>
                  <a:pt x="658749" y="379425"/>
                </a:lnTo>
                <a:lnTo>
                  <a:pt x="655434" y="370890"/>
                </a:lnTo>
                <a:lnTo>
                  <a:pt x="630377" y="339839"/>
                </a:lnTo>
                <a:lnTo>
                  <a:pt x="630377" y="336791"/>
                </a:lnTo>
                <a:lnTo>
                  <a:pt x="673341" y="318503"/>
                </a:lnTo>
                <a:lnTo>
                  <a:pt x="706094" y="292023"/>
                </a:lnTo>
                <a:lnTo>
                  <a:pt x="730123" y="240563"/>
                </a:lnTo>
                <a:lnTo>
                  <a:pt x="731659" y="220967"/>
                </a:lnTo>
                <a:close/>
              </a:path>
              <a:path w="2068195" h="695325">
                <a:moveTo>
                  <a:pt x="2068068" y="0"/>
                </a:moveTo>
                <a:lnTo>
                  <a:pt x="405384" y="0"/>
                </a:lnTo>
                <a:lnTo>
                  <a:pt x="348996" y="0"/>
                </a:lnTo>
                <a:lnTo>
                  <a:pt x="182880" y="621792"/>
                </a:lnTo>
                <a:lnTo>
                  <a:pt x="88392" y="409956"/>
                </a:lnTo>
                <a:lnTo>
                  <a:pt x="0" y="451104"/>
                </a:lnTo>
                <a:lnTo>
                  <a:pt x="7620" y="472440"/>
                </a:lnTo>
                <a:lnTo>
                  <a:pt x="53340" y="451104"/>
                </a:lnTo>
                <a:lnTo>
                  <a:pt x="167640" y="694944"/>
                </a:lnTo>
                <a:lnTo>
                  <a:pt x="193548" y="694944"/>
                </a:lnTo>
                <a:lnTo>
                  <a:pt x="370332" y="36576"/>
                </a:lnTo>
                <a:lnTo>
                  <a:pt x="2068068" y="36576"/>
                </a:lnTo>
                <a:lnTo>
                  <a:pt x="2068068" y="0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9983" y="4576571"/>
            <a:ext cx="174879" cy="20726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5553" y="4402835"/>
            <a:ext cx="196310" cy="20574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6115" y="4576571"/>
            <a:ext cx="177069" cy="20726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85306" y="2506979"/>
            <a:ext cx="174879" cy="20726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62401" y="2333243"/>
            <a:ext cx="196310" cy="20574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42963" y="2506980"/>
            <a:ext cx="177069" cy="207264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sp>
          <p:nvSpPr>
            <p:cNvPr id="15" name="object 15" descr=""/>
            <p:cNvSpPr/>
            <p:nvPr/>
          </p:nvSpPr>
          <p:spPr>
            <a:xfrm>
              <a:off x="4122699" y="2135136"/>
              <a:ext cx="2845435" cy="2531745"/>
            </a:xfrm>
            <a:custGeom>
              <a:avLst/>
              <a:gdLst/>
              <a:ahLst/>
              <a:cxnLst/>
              <a:rect l="l" t="t" r="r" b="b"/>
              <a:pathLst>
                <a:path w="2845434" h="2531745">
                  <a:moveTo>
                    <a:pt x="370903" y="88379"/>
                  </a:moveTo>
                  <a:lnTo>
                    <a:pt x="253746" y="88379"/>
                  </a:lnTo>
                  <a:lnTo>
                    <a:pt x="250698" y="102095"/>
                  </a:lnTo>
                  <a:lnTo>
                    <a:pt x="257454" y="102768"/>
                  </a:lnTo>
                  <a:lnTo>
                    <a:pt x="262699" y="104482"/>
                  </a:lnTo>
                  <a:lnTo>
                    <a:pt x="269938" y="110096"/>
                  </a:lnTo>
                  <a:lnTo>
                    <a:pt x="271741" y="113817"/>
                  </a:lnTo>
                  <a:lnTo>
                    <a:pt x="271741" y="124002"/>
                  </a:lnTo>
                  <a:lnTo>
                    <a:pt x="249453" y="161442"/>
                  </a:lnTo>
                  <a:lnTo>
                    <a:pt x="223139" y="189890"/>
                  </a:lnTo>
                  <a:lnTo>
                    <a:pt x="186690" y="225501"/>
                  </a:lnTo>
                  <a:lnTo>
                    <a:pt x="153314" y="251561"/>
                  </a:lnTo>
                  <a:lnTo>
                    <a:pt x="135153" y="257644"/>
                  </a:lnTo>
                  <a:lnTo>
                    <a:pt x="118491" y="257543"/>
                  </a:lnTo>
                  <a:lnTo>
                    <a:pt x="137922" y="170294"/>
                  </a:lnTo>
                  <a:lnTo>
                    <a:pt x="147447" y="132486"/>
                  </a:lnTo>
                  <a:lnTo>
                    <a:pt x="177825" y="102095"/>
                  </a:lnTo>
                  <a:lnTo>
                    <a:pt x="180784" y="88379"/>
                  </a:lnTo>
                  <a:lnTo>
                    <a:pt x="71526" y="88379"/>
                  </a:lnTo>
                  <a:lnTo>
                    <a:pt x="68580" y="102095"/>
                  </a:lnTo>
                  <a:lnTo>
                    <a:pt x="77914" y="102768"/>
                  </a:lnTo>
                  <a:lnTo>
                    <a:pt x="84670" y="104762"/>
                  </a:lnTo>
                  <a:lnTo>
                    <a:pt x="93243" y="111531"/>
                  </a:lnTo>
                  <a:lnTo>
                    <a:pt x="95338" y="117436"/>
                  </a:lnTo>
                  <a:lnTo>
                    <a:pt x="95338" y="125907"/>
                  </a:lnTo>
                  <a:lnTo>
                    <a:pt x="89344" y="169824"/>
                  </a:lnTo>
                  <a:lnTo>
                    <a:pt x="40055" y="392582"/>
                  </a:lnTo>
                  <a:lnTo>
                    <a:pt x="25044" y="436994"/>
                  </a:lnTo>
                  <a:lnTo>
                    <a:pt x="3048" y="448043"/>
                  </a:lnTo>
                  <a:lnTo>
                    <a:pt x="0" y="461759"/>
                  </a:lnTo>
                  <a:lnTo>
                    <a:pt x="109245" y="461759"/>
                  </a:lnTo>
                  <a:lnTo>
                    <a:pt x="112204" y="448043"/>
                  </a:lnTo>
                  <a:lnTo>
                    <a:pt x="102679" y="447471"/>
                  </a:lnTo>
                  <a:lnTo>
                    <a:pt x="95821" y="445477"/>
                  </a:lnTo>
                  <a:lnTo>
                    <a:pt x="87528" y="438708"/>
                  </a:lnTo>
                  <a:lnTo>
                    <a:pt x="85432" y="432904"/>
                  </a:lnTo>
                  <a:lnTo>
                    <a:pt x="85432" y="419849"/>
                  </a:lnTo>
                  <a:lnTo>
                    <a:pt x="85813" y="414235"/>
                  </a:lnTo>
                  <a:lnTo>
                    <a:pt x="87299" y="402805"/>
                  </a:lnTo>
                  <a:lnTo>
                    <a:pt x="89623" y="389864"/>
                  </a:lnTo>
                  <a:lnTo>
                    <a:pt x="113919" y="278879"/>
                  </a:lnTo>
                  <a:lnTo>
                    <a:pt x="136486" y="278980"/>
                  </a:lnTo>
                  <a:lnTo>
                    <a:pt x="204304" y="405561"/>
                  </a:lnTo>
                  <a:lnTo>
                    <a:pt x="211645" y="430237"/>
                  </a:lnTo>
                  <a:lnTo>
                    <a:pt x="211645" y="442899"/>
                  </a:lnTo>
                  <a:lnTo>
                    <a:pt x="206781" y="447281"/>
                  </a:lnTo>
                  <a:lnTo>
                    <a:pt x="196875" y="448043"/>
                  </a:lnTo>
                  <a:lnTo>
                    <a:pt x="193929" y="461759"/>
                  </a:lnTo>
                  <a:lnTo>
                    <a:pt x="299275" y="461759"/>
                  </a:lnTo>
                  <a:lnTo>
                    <a:pt x="302323" y="448424"/>
                  </a:lnTo>
                  <a:lnTo>
                    <a:pt x="294322" y="447281"/>
                  </a:lnTo>
                  <a:lnTo>
                    <a:pt x="287655" y="444804"/>
                  </a:lnTo>
                  <a:lnTo>
                    <a:pt x="261467" y="413308"/>
                  </a:lnTo>
                  <a:lnTo>
                    <a:pt x="194970" y="254876"/>
                  </a:lnTo>
                  <a:lnTo>
                    <a:pt x="314299" y="138569"/>
                  </a:lnTo>
                  <a:lnTo>
                    <a:pt x="343179" y="113626"/>
                  </a:lnTo>
                  <a:lnTo>
                    <a:pt x="367855" y="102095"/>
                  </a:lnTo>
                  <a:lnTo>
                    <a:pt x="370903" y="88379"/>
                  </a:lnTo>
                  <a:close/>
                </a:path>
                <a:path w="2845434" h="2531745">
                  <a:moveTo>
                    <a:pt x="603402" y="199644"/>
                  </a:moveTo>
                  <a:lnTo>
                    <a:pt x="584835" y="199644"/>
                  </a:lnTo>
                  <a:lnTo>
                    <a:pt x="582549" y="205447"/>
                  </a:lnTo>
                  <a:lnTo>
                    <a:pt x="580542" y="209931"/>
                  </a:lnTo>
                  <a:lnTo>
                    <a:pt x="554634" y="224116"/>
                  </a:lnTo>
                  <a:lnTo>
                    <a:pt x="548347" y="224028"/>
                  </a:lnTo>
                  <a:lnTo>
                    <a:pt x="474535" y="224028"/>
                  </a:lnTo>
                  <a:lnTo>
                    <a:pt x="505866" y="187159"/>
                  </a:lnTo>
                  <a:lnTo>
                    <a:pt x="552157" y="140677"/>
                  </a:lnTo>
                  <a:lnTo>
                    <a:pt x="568642" y="123634"/>
                  </a:lnTo>
                  <a:lnTo>
                    <a:pt x="572922" y="118770"/>
                  </a:lnTo>
                  <a:lnTo>
                    <a:pt x="576262" y="114388"/>
                  </a:lnTo>
                  <a:lnTo>
                    <a:pt x="580644" y="109626"/>
                  </a:lnTo>
                  <a:lnTo>
                    <a:pt x="598932" y="70192"/>
                  </a:lnTo>
                  <a:lnTo>
                    <a:pt x="599211" y="65430"/>
                  </a:lnTo>
                  <a:lnTo>
                    <a:pt x="599211" y="51714"/>
                  </a:lnTo>
                  <a:lnTo>
                    <a:pt x="581875" y="17335"/>
                  </a:lnTo>
                  <a:lnTo>
                    <a:pt x="541845" y="1270"/>
                  </a:lnTo>
                  <a:lnTo>
                    <a:pt x="522630" y="0"/>
                  </a:lnTo>
                  <a:lnTo>
                    <a:pt x="513791" y="355"/>
                  </a:lnTo>
                  <a:lnTo>
                    <a:pt x="473075" y="7632"/>
                  </a:lnTo>
                  <a:lnTo>
                    <a:pt x="437007" y="20281"/>
                  </a:lnTo>
                  <a:lnTo>
                    <a:pt x="437007" y="59436"/>
                  </a:lnTo>
                  <a:lnTo>
                    <a:pt x="463194" y="59436"/>
                  </a:lnTo>
                  <a:lnTo>
                    <a:pt x="467042" y="50431"/>
                  </a:lnTo>
                  <a:lnTo>
                    <a:pt x="471576" y="42545"/>
                  </a:lnTo>
                  <a:lnTo>
                    <a:pt x="504926" y="20497"/>
                  </a:lnTo>
                  <a:lnTo>
                    <a:pt x="513778" y="19812"/>
                  </a:lnTo>
                  <a:lnTo>
                    <a:pt x="521017" y="19900"/>
                  </a:lnTo>
                  <a:lnTo>
                    <a:pt x="552919" y="41529"/>
                  </a:lnTo>
                  <a:lnTo>
                    <a:pt x="557682" y="59055"/>
                  </a:lnTo>
                  <a:lnTo>
                    <a:pt x="557682" y="72478"/>
                  </a:lnTo>
                  <a:lnTo>
                    <a:pt x="542239" y="109004"/>
                  </a:lnTo>
                  <a:lnTo>
                    <a:pt x="513905" y="141732"/>
                  </a:lnTo>
                  <a:lnTo>
                    <a:pt x="490905" y="165163"/>
                  </a:lnTo>
                  <a:lnTo>
                    <a:pt x="474345" y="182880"/>
                  </a:lnTo>
                  <a:lnTo>
                    <a:pt x="448665" y="215684"/>
                  </a:lnTo>
                  <a:lnTo>
                    <a:pt x="430618" y="247269"/>
                  </a:lnTo>
                  <a:lnTo>
                    <a:pt x="430618" y="257556"/>
                  </a:lnTo>
                  <a:lnTo>
                    <a:pt x="599592" y="257556"/>
                  </a:lnTo>
                  <a:lnTo>
                    <a:pt x="603402" y="199644"/>
                  </a:lnTo>
                  <a:close/>
                </a:path>
                <a:path w="2845434" h="2531745">
                  <a:moveTo>
                    <a:pt x="1195197" y="341376"/>
                  </a:moveTo>
                  <a:lnTo>
                    <a:pt x="858774" y="341376"/>
                  </a:lnTo>
                  <a:lnTo>
                    <a:pt x="858774" y="377952"/>
                  </a:lnTo>
                  <a:lnTo>
                    <a:pt x="1195197" y="377952"/>
                  </a:lnTo>
                  <a:lnTo>
                    <a:pt x="1195197" y="341376"/>
                  </a:lnTo>
                  <a:close/>
                </a:path>
                <a:path w="2845434" h="2531745">
                  <a:moveTo>
                    <a:pt x="1195197" y="225552"/>
                  </a:moveTo>
                  <a:lnTo>
                    <a:pt x="858774" y="225552"/>
                  </a:lnTo>
                  <a:lnTo>
                    <a:pt x="858774" y="262128"/>
                  </a:lnTo>
                  <a:lnTo>
                    <a:pt x="1195197" y="262128"/>
                  </a:lnTo>
                  <a:lnTo>
                    <a:pt x="1195197" y="225552"/>
                  </a:lnTo>
                  <a:close/>
                </a:path>
                <a:path w="2845434" h="2531745">
                  <a:moveTo>
                    <a:pt x="1715871" y="173736"/>
                  </a:moveTo>
                  <a:lnTo>
                    <a:pt x="1706130" y="131368"/>
                  </a:lnTo>
                  <a:lnTo>
                    <a:pt x="1677746" y="102768"/>
                  </a:lnTo>
                  <a:lnTo>
                    <a:pt x="1665160" y="97218"/>
                  </a:lnTo>
                  <a:lnTo>
                    <a:pt x="1665160" y="173736"/>
                  </a:lnTo>
                  <a:lnTo>
                    <a:pt x="1664335" y="187553"/>
                  </a:lnTo>
                  <a:lnTo>
                    <a:pt x="1651825" y="226021"/>
                  </a:lnTo>
                  <a:lnTo>
                    <a:pt x="1626336" y="254660"/>
                  </a:lnTo>
                  <a:lnTo>
                    <a:pt x="1588363" y="268706"/>
                  </a:lnTo>
                  <a:lnTo>
                    <a:pt x="1552867" y="271272"/>
                  </a:lnTo>
                  <a:lnTo>
                    <a:pt x="1520672" y="271272"/>
                  </a:lnTo>
                  <a:lnTo>
                    <a:pt x="1555623" y="113919"/>
                  </a:lnTo>
                  <a:lnTo>
                    <a:pt x="1563585" y="113461"/>
                  </a:lnTo>
                  <a:lnTo>
                    <a:pt x="1571345" y="113131"/>
                  </a:lnTo>
                  <a:lnTo>
                    <a:pt x="1578876" y="112890"/>
                  </a:lnTo>
                  <a:lnTo>
                    <a:pt x="1594192" y="112890"/>
                  </a:lnTo>
                  <a:lnTo>
                    <a:pt x="1634591" y="119253"/>
                  </a:lnTo>
                  <a:lnTo>
                    <a:pt x="1661541" y="146964"/>
                  </a:lnTo>
                  <a:lnTo>
                    <a:pt x="1662976" y="152971"/>
                  </a:lnTo>
                  <a:lnTo>
                    <a:pt x="1664500" y="159067"/>
                  </a:lnTo>
                  <a:lnTo>
                    <a:pt x="1665109" y="165481"/>
                  </a:lnTo>
                  <a:lnTo>
                    <a:pt x="1665160" y="173736"/>
                  </a:lnTo>
                  <a:lnTo>
                    <a:pt x="1665160" y="97218"/>
                  </a:lnTo>
                  <a:lnTo>
                    <a:pt x="1624495" y="89331"/>
                  </a:lnTo>
                  <a:lnTo>
                    <a:pt x="1598206" y="88392"/>
                  </a:lnTo>
                  <a:lnTo>
                    <a:pt x="1476667" y="88392"/>
                  </a:lnTo>
                  <a:lnTo>
                    <a:pt x="1476603" y="88658"/>
                  </a:lnTo>
                  <a:lnTo>
                    <a:pt x="1473708" y="102108"/>
                  </a:lnTo>
                  <a:lnTo>
                    <a:pt x="1483233" y="102768"/>
                  </a:lnTo>
                  <a:lnTo>
                    <a:pt x="1490002" y="104775"/>
                  </a:lnTo>
                  <a:lnTo>
                    <a:pt x="1494193" y="108204"/>
                  </a:lnTo>
                  <a:lnTo>
                    <a:pt x="1498384" y="111721"/>
                  </a:lnTo>
                  <a:lnTo>
                    <a:pt x="1500479" y="117919"/>
                  </a:lnTo>
                  <a:lnTo>
                    <a:pt x="1500454" y="127254"/>
                  </a:lnTo>
                  <a:lnTo>
                    <a:pt x="1494472" y="169824"/>
                  </a:lnTo>
                  <a:lnTo>
                    <a:pt x="1447990" y="380136"/>
                  </a:lnTo>
                  <a:lnTo>
                    <a:pt x="1437043" y="422910"/>
                  </a:lnTo>
                  <a:lnTo>
                    <a:pt x="1432471" y="432625"/>
                  </a:lnTo>
                  <a:lnTo>
                    <a:pt x="1430185" y="437007"/>
                  </a:lnTo>
                  <a:lnTo>
                    <a:pt x="1427226" y="440436"/>
                  </a:lnTo>
                  <a:lnTo>
                    <a:pt x="1423936" y="442722"/>
                  </a:lnTo>
                  <a:lnTo>
                    <a:pt x="1420495" y="445198"/>
                  </a:lnTo>
                  <a:lnTo>
                    <a:pt x="1420647" y="445198"/>
                  </a:lnTo>
                  <a:lnTo>
                    <a:pt x="1415135" y="447103"/>
                  </a:lnTo>
                  <a:lnTo>
                    <a:pt x="1408176" y="448056"/>
                  </a:lnTo>
                  <a:lnTo>
                    <a:pt x="1408087" y="448437"/>
                  </a:lnTo>
                  <a:lnTo>
                    <a:pt x="1405128" y="461772"/>
                  </a:lnTo>
                  <a:lnTo>
                    <a:pt x="1517332" y="461772"/>
                  </a:lnTo>
                  <a:lnTo>
                    <a:pt x="1520380" y="448056"/>
                  </a:lnTo>
                  <a:lnTo>
                    <a:pt x="1511528" y="447484"/>
                  </a:lnTo>
                  <a:lnTo>
                    <a:pt x="1505242" y="446430"/>
                  </a:lnTo>
                  <a:lnTo>
                    <a:pt x="1501622" y="444906"/>
                  </a:lnTo>
                  <a:lnTo>
                    <a:pt x="1498003" y="443484"/>
                  </a:lnTo>
                  <a:lnTo>
                    <a:pt x="1495234" y="441198"/>
                  </a:lnTo>
                  <a:lnTo>
                    <a:pt x="1493329" y="437959"/>
                  </a:lnTo>
                  <a:lnTo>
                    <a:pt x="1491526" y="434809"/>
                  </a:lnTo>
                  <a:lnTo>
                    <a:pt x="1490573" y="430339"/>
                  </a:lnTo>
                  <a:lnTo>
                    <a:pt x="1490637" y="420116"/>
                  </a:lnTo>
                  <a:lnTo>
                    <a:pt x="1496377" y="382143"/>
                  </a:lnTo>
                  <a:lnTo>
                    <a:pt x="1515427" y="295656"/>
                  </a:lnTo>
                  <a:lnTo>
                    <a:pt x="1553184" y="295656"/>
                  </a:lnTo>
                  <a:lnTo>
                    <a:pt x="1560487" y="296418"/>
                  </a:lnTo>
                  <a:lnTo>
                    <a:pt x="1591398" y="326148"/>
                  </a:lnTo>
                  <a:lnTo>
                    <a:pt x="1608582" y="403860"/>
                  </a:lnTo>
                  <a:lnTo>
                    <a:pt x="1612138" y="420116"/>
                  </a:lnTo>
                  <a:lnTo>
                    <a:pt x="1615922" y="435203"/>
                  </a:lnTo>
                  <a:lnTo>
                    <a:pt x="1619948" y="449084"/>
                  </a:lnTo>
                  <a:lnTo>
                    <a:pt x="1624203" y="461772"/>
                  </a:lnTo>
                  <a:lnTo>
                    <a:pt x="1699831" y="461772"/>
                  </a:lnTo>
                  <a:lnTo>
                    <a:pt x="1702498" y="448437"/>
                  </a:lnTo>
                  <a:lnTo>
                    <a:pt x="1694027" y="447103"/>
                  </a:lnTo>
                  <a:lnTo>
                    <a:pt x="1687550" y="445198"/>
                  </a:lnTo>
                  <a:lnTo>
                    <a:pt x="1683067" y="442722"/>
                  </a:lnTo>
                  <a:lnTo>
                    <a:pt x="1678597" y="440436"/>
                  </a:lnTo>
                  <a:lnTo>
                    <a:pt x="1674596" y="436816"/>
                  </a:lnTo>
                  <a:lnTo>
                    <a:pt x="1658264" y="400164"/>
                  </a:lnTo>
                  <a:lnTo>
                    <a:pt x="1648777" y="354139"/>
                  </a:lnTo>
                  <a:lnTo>
                    <a:pt x="1646135" y="342646"/>
                  </a:lnTo>
                  <a:lnTo>
                    <a:pt x="1643087" y="332486"/>
                  </a:lnTo>
                  <a:lnTo>
                    <a:pt x="1642960" y="332181"/>
                  </a:lnTo>
                  <a:lnTo>
                    <a:pt x="1639646" y="323646"/>
                  </a:lnTo>
                  <a:lnTo>
                    <a:pt x="1618246" y="295656"/>
                  </a:lnTo>
                  <a:lnTo>
                    <a:pt x="1614589" y="292608"/>
                  </a:lnTo>
                  <a:lnTo>
                    <a:pt x="1614589" y="289560"/>
                  </a:lnTo>
                  <a:lnTo>
                    <a:pt x="1638071" y="281076"/>
                  </a:lnTo>
                  <a:lnTo>
                    <a:pt x="1657553" y="271272"/>
                  </a:lnTo>
                  <a:lnTo>
                    <a:pt x="1690306" y="244792"/>
                  </a:lnTo>
                  <a:lnTo>
                    <a:pt x="1714334" y="193319"/>
                  </a:lnTo>
                  <a:lnTo>
                    <a:pt x="1715871" y="173736"/>
                  </a:lnTo>
                  <a:close/>
                </a:path>
                <a:path w="2845434" h="2531745">
                  <a:moveTo>
                    <a:pt x="2771673" y="355079"/>
                  </a:moveTo>
                  <a:lnTo>
                    <a:pt x="2745194" y="355079"/>
                  </a:lnTo>
                  <a:lnTo>
                    <a:pt x="2740622" y="366712"/>
                  </a:lnTo>
                  <a:lnTo>
                    <a:pt x="2736050" y="377304"/>
                  </a:lnTo>
                  <a:lnTo>
                    <a:pt x="2713215" y="415874"/>
                  </a:lnTo>
                  <a:lnTo>
                    <a:pt x="2676118" y="436600"/>
                  </a:lnTo>
                  <a:lnTo>
                    <a:pt x="2659761" y="437375"/>
                  </a:lnTo>
                  <a:lnTo>
                    <a:pt x="2592514" y="437375"/>
                  </a:lnTo>
                  <a:lnTo>
                    <a:pt x="2650998" y="170294"/>
                  </a:lnTo>
                  <a:lnTo>
                    <a:pt x="2660523" y="132486"/>
                  </a:lnTo>
                  <a:lnTo>
                    <a:pt x="2690901" y="102095"/>
                  </a:lnTo>
                  <a:lnTo>
                    <a:pt x="2693860" y="88379"/>
                  </a:lnTo>
                  <a:lnTo>
                    <a:pt x="2584602" y="88379"/>
                  </a:lnTo>
                  <a:lnTo>
                    <a:pt x="2581656" y="102095"/>
                  </a:lnTo>
                  <a:lnTo>
                    <a:pt x="2590990" y="102768"/>
                  </a:lnTo>
                  <a:lnTo>
                    <a:pt x="2597747" y="104762"/>
                  </a:lnTo>
                  <a:lnTo>
                    <a:pt x="2606319" y="111531"/>
                  </a:lnTo>
                  <a:lnTo>
                    <a:pt x="2608415" y="117436"/>
                  </a:lnTo>
                  <a:lnTo>
                    <a:pt x="2608415" y="125907"/>
                  </a:lnTo>
                  <a:lnTo>
                    <a:pt x="2602420" y="169913"/>
                  </a:lnTo>
                  <a:lnTo>
                    <a:pt x="2553131" y="392798"/>
                  </a:lnTo>
                  <a:lnTo>
                    <a:pt x="2538120" y="437286"/>
                  </a:lnTo>
                  <a:lnTo>
                    <a:pt x="2516124" y="448424"/>
                  </a:lnTo>
                  <a:lnTo>
                    <a:pt x="2513076" y="461759"/>
                  </a:lnTo>
                  <a:lnTo>
                    <a:pt x="2744152" y="461759"/>
                  </a:lnTo>
                  <a:lnTo>
                    <a:pt x="2771673" y="355079"/>
                  </a:lnTo>
                  <a:close/>
                </a:path>
                <a:path w="2845434" h="2531745">
                  <a:moveTo>
                    <a:pt x="2844838" y="2424671"/>
                  </a:moveTo>
                  <a:lnTo>
                    <a:pt x="2818358" y="2424671"/>
                  </a:lnTo>
                  <a:lnTo>
                    <a:pt x="2813786" y="2436304"/>
                  </a:lnTo>
                  <a:lnTo>
                    <a:pt x="2809214" y="2446896"/>
                  </a:lnTo>
                  <a:lnTo>
                    <a:pt x="2786367" y="2485466"/>
                  </a:lnTo>
                  <a:lnTo>
                    <a:pt x="2749270" y="2506192"/>
                  </a:lnTo>
                  <a:lnTo>
                    <a:pt x="2732913" y="2506967"/>
                  </a:lnTo>
                  <a:lnTo>
                    <a:pt x="2665666" y="2506967"/>
                  </a:lnTo>
                  <a:lnTo>
                    <a:pt x="2724150" y="2239886"/>
                  </a:lnTo>
                  <a:lnTo>
                    <a:pt x="2733675" y="2202078"/>
                  </a:lnTo>
                  <a:lnTo>
                    <a:pt x="2764066" y="2171687"/>
                  </a:lnTo>
                  <a:lnTo>
                    <a:pt x="2767012" y="2157971"/>
                  </a:lnTo>
                  <a:lnTo>
                    <a:pt x="2657767" y="2157971"/>
                  </a:lnTo>
                  <a:lnTo>
                    <a:pt x="2654808" y="2171687"/>
                  </a:lnTo>
                  <a:lnTo>
                    <a:pt x="2664142" y="2172360"/>
                  </a:lnTo>
                  <a:lnTo>
                    <a:pt x="2670911" y="2174354"/>
                  </a:lnTo>
                  <a:lnTo>
                    <a:pt x="2679484" y="2181123"/>
                  </a:lnTo>
                  <a:lnTo>
                    <a:pt x="2681579" y="2187029"/>
                  </a:lnTo>
                  <a:lnTo>
                    <a:pt x="2681579" y="2195499"/>
                  </a:lnTo>
                  <a:lnTo>
                    <a:pt x="2675572" y="2239505"/>
                  </a:lnTo>
                  <a:lnTo>
                    <a:pt x="2626283" y="2462390"/>
                  </a:lnTo>
                  <a:lnTo>
                    <a:pt x="2611285" y="2506878"/>
                  </a:lnTo>
                  <a:lnTo>
                    <a:pt x="2589276" y="2518016"/>
                  </a:lnTo>
                  <a:lnTo>
                    <a:pt x="2586228" y="2531351"/>
                  </a:lnTo>
                  <a:lnTo>
                    <a:pt x="2817304" y="2531351"/>
                  </a:lnTo>
                  <a:lnTo>
                    <a:pt x="2844838" y="2424671"/>
                  </a:lnTo>
                  <a:close/>
                </a:path>
              </a:pathLst>
            </a:custGeom>
            <a:solidFill>
              <a:srgbClr val="003D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22676" y="1351788"/>
              <a:ext cx="5606795" cy="4492751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5956" y="531475"/>
            <a:ext cx="5617845" cy="6292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950">
                <a:solidFill>
                  <a:srgbClr val="5D8223"/>
                </a:solidFill>
              </a:rPr>
              <a:t>ÁNGULO</a:t>
            </a:r>
            <a:r>
              <a:rPr dirty="0" sz="3950" spc="-265">
                <a:solidFill>
                  <a:srgbClr val="5D8223"/>
                </a:solidFill>
              </a:rPr>
              <a:t> </a:t>
            </a:r>
            <a:r>
              <a:rPr dirty="0" sz="3950" spc="-320">
                <a:solidFill>
                  <a:srgbClr val="5D8223"/>
                </a:solidFill>
              </a:rPr>
              <a:t>DE</a:t>
            </a:r>
            <a:r>
              <a:rPr dirty="0" sz="3950" spc="-50">
                <a:solidFill>
                  <a:srgbClr val="5D8223"/>
                </a:solidFill>
              </a:rPr>
              <a:t> </a:t>
            </a:r>
            <a:r>
              <a:rPr dirty="0" sz="3950" spc="-65">
                <a:solidFill>
                  <a:srgbClr val="5D8223"/>
                </a:solidFill>
              </a:rPr>
              <a:t>LA</a:t>
            </a:r>
            <a:r>
              <a:rPr dirty="0" sz="3950" spc="-160">
                <a:solidFill>
                  <a:srgbClr val="5D8223"/>
                </a:solidFill>
              </a:rPr>
              <a:t> </a:t>
            </a:r>
            <a:r>
              <a:rPr dirty="0" sz="3950" spc="-434">
                <a:solidFill>
                  <a:srgbClr val="5D8223"/>
                </a:solidFill>
              </a:rPr>
              <a:t>ESPIRAL</a:t>
            </a:r>
            <a:endParaRPr sz="3950"/>
          </a:p>
        </p:txBody>
      </p:sp>
      <p:sp>
        <p:nvSpPr>
          <p:cNvPr id="3" name="object 3" descr=""/>
          <p:cNvSpPr txBox="1"/>
          <p:nvPr/>
        </p:nvSpPr>
        <p:spPr>
          <a:xfrm>
            <a:off x="6153395" y="2102537"/>
            <a:ext cx="31242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95" b="1">
                <a:latin typeface="Tahoma"/>
                <a:cs typeface="Tahoma"/>
              </a:rPr>
              <a:t>(Se</a:t>
            </a:r>
            <a:r>
              <a:rPr dirty="0" sz="2200" spc="-70" b="1">
                <a:latin typeface="Tahoma"/>
                <a:cs typeface="Tahoma"/>
              </a:rPr>
              <a:t> </a:t>
            </a:r>
            <a:r>
              <a:rPr dirty="0" sz="2200" spc="-20" b="1">
                <a:latin typeface="Tahoma"/>
                <a:cs typeface="Tahoma"/>
              </a:rPr>
              <a:t>obtiene</a:t>
            </a:r>
            <a:r>
              <a:rPr dirty="0" sz="2200" spc="-80" b="1">
                <a:latin typeface="Tahoma"/>
                <a:cs typeface="Tahoma"/>
              </a:rPr>
              <a:t> </a:t>
            </a:r>
            <a:r>
              <a:rPr dirty="0" sz="2200" b="1">
                <a:latin typeface="Tahoma"/>
                <a:cs typeface="Tahoma"/>
              </a:rPr>
              <a:t>en</a:t>
            </a:r>
            <a:r>
              <a:rPr dirty="0" sz="2200" spc="-85" b="1">
                <a:latin typeface="Tahoma"/>
                <a:cs typeface="Tahoma"/>
              </a:rPr>
              <a:t> </a:t>
            </a:r>
            <a:r>
              <a:rPr dirty="0" sz="2200" spc="-30" b="1">
                <a:latin typeface="Tahoma"/>
                <a:cs typeface="Tahoma"/>
              </a:rPr>
              <a:t>grados)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028385" y="3748509"/>
            <a:ext cx="33585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5" b="1">
                <a:latin typeface="Tahoma"/>
                <a:cs typeface="Tahoma"/>
              </a:rPr>
              <a:t>(Se</a:t>
            </a:r>
            <a:r>
              <a:rPr dirty="0" sz="2200" spc="-60" b="1">
                <a:latin typeface="Tahoma"/>
                <a:cs typeface="Tahoma"/>
              </a:rPr>
              <a:t> </a:t>
            </a:r>
            <a:r>
              <a:rPr dirty="0" sz="2200" spc="-20" b="1">
                <a:latin typeface="Tahoma"/>
                <a:cs typeface="Tahoma"/>
              </a:rPr>
              <a:t>obtiene</a:t>
            </a:r>
            <a:r>
              <a:rPr dirty="0" sz="2200" spc="-80" b="1">
                <a:latin typeface="Tahoma"/>
                <a:cs typeface="Tahoma"/>
              </a:rPr>
              <a:t> </a:t>
            </a:r>
            <a:r>
              <a:rPr dirty="0" sz="2200" b="1">
                <a:latin typeface="Tahoma"/>
                <a:cs typeface="Tahoma"/>
              </a:rPr>
              <a:t>en</a:t>
            </a:r>
            <a:r>
              <a:rPr dirty="0" sz="2200" spc="-70" b="1">
                <a:latin typeface="Tahoma"/>
                <a:cs typeface="Tahoma"/>
              </a:rPr>
              <a:t> </a:t>
            </a:r>
            <a:r>
              <a:rPr dirty="0" sz="2200" spc="-35" b="1">
                <a:latin typeface="Tahoma"/>
                <a:cs typeface="Tahoma"/>
              </a:rPr>
              <a:t>radianes)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414226" y="5760116"/>
            <a:ext cx="441833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0" b="1">
                <a:latin typeface="Tahoma"/>
                <a:cs typeface="Tahoma"/>
              </a:rPr>
              <a:t>(Ángulo</a:t>
            </a:r>
            <a:r>
              <a:rPr dirty="0" sz="2200" spc="-70" b="1">
                <a:latin typeface="Tahoma"/>
                <a:cs typeface="Tahoma"/>
              </a:rPr>
              <a:t> </a:t>
            </a:r>
            <a:r>
              <a:rPr dirty="0" sz="2200" b="1">
                <a:latin typeface="Tahoma"/>
                <a:cs typeface="Tahoma"/>
              </a:rPr>
              <a:t>para</a:t>
            </a:r>
            <a:r>
              <a:rPr dirty="0" sz="2200" spc="-65" b="1">
                <a:latin typeface="Tahoma"/>
                <a:cs typeface="Tahoma"/>
              </a:rPr>
              <a:t> </a:t>
            </a:r>
            <a:r>
              <a:rPr dirty="0" sz="2200" spc="-20" b="1">
                <a:latin typeface="Tahoma"/>
                <a:cs typeface="Tahoma"/>
              </a:rPr>
              <a:t>cualquier</a:t>
            </a:r>
            <a:r>
              <a:rPr dirty="0" sz="2200" spc="-65" b="1">
                <a:latin typeface="Tahoma"/>
                <a:cs typeface="Tahoma"/>
              </a:rPr>
              <a:t> </a:t>
            </a:r>
            <a:r>
              <a:rPr dirty="0" sz="2200" spc="-60" b="1">
                <a:latin typeface="Tahoma"/>
                <a:cs typeface="Tahoma"/>
              </a:rPr>
              <a:t>punto</a:t>
            </a:r>
            <a:r>
              <a:rPr dirty="0" sz="2200" spc="-45" b="1">
                <a:latin typeface="Tahoma"/>
                <a:cs typeface="Tahoma"/>
              </a:rPr>
              <a:t> </a:t>
            </a:r>
            <a:r>
              <a:rPr dirty="0" sz="2200" spc="-25" b="1">
                <a:latin typeface="Tahoma"/>
                <a:cs typeface="Tahoma"/>
              </a:rPr>
              <a:t>p)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2608273" y="2060448"/>
            <a:ext cx="200660" cy="271780"/>
          </a:xfrm>
          <a:custGeom>
            <a:avLst/>
            <a:gdLst/>
            <a:ahLst/>
            <a:cxnLst/>
            <a:rect l="l" t="t" r="r" b="b"/>
            <a:pathLst>
              <a:path w="200660" h="271780">
                <a:moveTo>
                  <a:pt x="70061" y="271272"/>
                </a:moveTo>
                <a:lnTo>
                  <a:pt x="27453" y="260060"/>
                </a:lnTo>
                <a:lnTo>
                  <a:pt x="4374" y="226599"/>
                </a:lnTo>
                <a:lnTo>
                  <a:pt x="0" y="191392"/>
                </a:lnTo>
                <a:lnTo>
                  <a:pt x="527" y="177766"/>
                </a:lnTo>
                <a:lnTo>
                  <a:pt x="9005" y="125634"/>
                </a:lnTo>
                <a:lnTo>
                  <a:pt x="26981" y="73396"/>
                </a:lnTo>
                <a:lnTo>
                  <a:pt x="53607" y="33352"/>
                </a:lnTo>
                <a:lnTo>
                  <a:pt x="88094" y="8532"/>
                </a:lnTo>
                <a:lnTo>
                  <a:pt x="130354" y="0"/>
                </a:lnTo>
                <a:lnTo>
                  <a:pt x="146820" y="1321"/>
                </a:lnTo>
                <a:lnTo>
                  <a:pt x="161072" y="5143"/>
                </a:lnTo>
                <a:lnTo>
                  <a:pt x="173109" y="11465"/>
                </a:lnTo>
                <a:lnTo>
                  <a:pt x="182402" y="19811"/>
                </a:lnTo>
                <a:lnTo>
                  <a:pt x="129973" y="19811"/>
                </a:lnTo>
                <a:lnTo>
                  <a:pt x="120403" y="21489"/>
                </a:lnTo>
                <a:lnTo>
                  <a:pt x="85445" y="60224"/>
                </a:lnTo>
                <a:lnTo>
                  <a:pt x="70910" y="98306"/>
                </a:lnTo>
                <a:lnTo>
                  <a:pt x="64536" y="121920"/>
                </a:lnTo>
                <a:lnTo>
                  <a:pt x="196360" y="121920"/>
                </a:lnTo>
                <a:lnTo>
                  <a:pt x="195179" y="129005"/>
                </a:lnTo>
                <a:lnTo>
                  <a:pt x="191394" y="146304"/>
                </a:lnTo>
                <a:lnTo>
                  <a:pt x="59393" y="146304"/>
                </a:lnTo>
                <a:lnTo>
                  <a:pt x="57125" y="156519"/>
                </a:lnTo>
                <a:lnTo>
                  <a:pt x="51304" y="194452"/>
                </a:lnTo>
                <a:lnTo>
                  <a:pt x="50271" y="209405"/>
                </a:lnTo>
                <a:lnTo>
                  <a:pt x="50200" y="210737"/>
                </a:lnTo>
                <a:lnTo>
                  <a:pt x="50134" y="214122"/>
                </a:lnTo>
                <a:lnTo>
                  <a:pt x="50058" y="218027"/>
                </a:lnTo>
                <a:lnTo>
                  <a:pt x="50313" y="224409"/>
                </a:lnTo>
                <a:lnTo>
                  <a:pt x="50378" y="226029"/>
                </a:lnTo>
                <a:lnTo>
                  <a:pt x="63594" y="251460"/>
                </a:lnTo>
                <a:lnTo>
                  <a:pt x="131701" y="251460"/>
                </a:lnTo>
                <a:lnTo>
                  <a:pt x="124067" y="256793"/>
                </a:lnTo>
                <a:lnTo>
                  <a:pt x="111744" y="263154"/>
                </a:lnTo>
                <a:lnTo>
                  <a:pt x="98636" y="267676"/>
                </a:lnTo>
                <a:lnTo>
                  <a:pt x="84741" y="270376"/>
                </a:lnTo>
                <a:lnTo>
                  <a:pt x="70061" y="271272"/>
                </a:lnTo>
                <a:close/>
              </a:path>
              <a:path w="200660" h="271780">
                <a:moveTo>
                  <a:pt x="196360" y="121920"/>
                </a:moveTo>
                <a:lnTo>
                  <a:pt x="141212" y="121920"/>
                </a:lnTo>
                <a:lnTo>
                  <a:pt x="143232" y="112595"/>
                </a:lnTo>
                <a:lnTo>
                  <a:pt x="145011" y="103620"/>
                </a:lnTo>
                <a:lnTo>
                  <a:pt x="150117" y="63705"/>
                </a:lnTo>
                <a:lnTo>
                  <a:pt x="150154" y="61891"/>
                </a:lnTo>
                <a:lnTo>
                  <a:pt x="150261" y="56578"/>
                </a:lnTo>
                <a:lnTo>
                  <a:pt x="137037" y="19811"/>
                </a:lnTo>
                <a:lnTo>
                  <a:pt x="182402" y="19811"/>
                </a:lnTo>
                <a:lnTo>
                  <a:pt x="199273" y="61891"/>
                </a:lnTo>
                <a:lnTo>
                  <a:pt x="200246" y="78746"/>
                </a:lnTo>
                <a:lnTo>
                  <a:pt x="200363" y="80771"/>
                </a:lnTo>
                <a:lnTo>
                  <a:pt x="199814" y="94983"/>
                </a:lnTo>
                <a:lnTo>
                  <a:pt x="199790" y="95611"/>
                </a:lnTo>
                <a:lnTo>
                  <a:pt x="198065" y="111692"/>
                </a:lnTo>
                <a:lnTo>
                  <a:pt x="196360" y="121920"/>
                </a:lnTo>
                <a:close/>
              </a:path>
              <a:path w="200660" h="271780">
                <a:moveTo>
                  <a:pt x="131701" y="251460"/>
                </a:moveTo>
                <a:lnTo>
                  <a:pt x="71013" y="251460"/>
                </a:lnTo>
                <a:lnTo>
                  <a:pt x="80458" y="249818"/>
                </a:lnTo>
                <a:lnTo>
                  <a:pt x="89635" y="244756"/>
                </a:lnTo>
                <a:lnTo>
                  <a:pt x="115294" y="209405"/>
                </a:lnTo>
                <a:lnTo>
                  <a:pt x="129763" y="170362"/>
                </a:lnTo>
                <a:lnTo>
                  <a:pt x="136069" y="146304"/>
                </a:lnTo>
                <a:lnTo>
                  <a:pt x="191394" y="146304"/>
                </a:lnTo>
                <a:lnTo>
                  <a:pt x="179920" y="183403"/>
                </a:lnTo>
                <a:lnTo>
                  <a:pt x="156054" y="227393"/>
                </a:lnTo>
                <a:lnTo>
                  <a:pt x="135622" y="248720"/>
                </a:lnTo>
                <a:lnTo>
                  <a:pt x="131701" y="251460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4736" y="2267712"/>
            <a:ext cx="129349" cy="141732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3140487" y="2164080"/>
            <a:ext cx="235585" cy="26034"/>
          </a:xfrm>
          <a:custGeom>
            <a:avLst/>
            <a:gdLst/>
            <a:ahLst/>
            <a:cxnLst/>
            <a:rect l="l" t="t" r="r" b="b"/>
            <a:pathLst>
              <a:path w="235585" h="26035">
                <a:moveTo>
                  <a:pt x="235553" y="25908"/>
                </a:moveTo>
                <a:lnTo>
                  <a:pt x="0" y="25908"/>
                </a:lnTo>
                <a:lnTo>
                  <a:pt x="0" y="0"/>
                </a:lnTo>
                <a:lnTo>
                  <a:pt x="235553" y="0"/>
                </a:lnTo>
                <a:lnTo>
                  <a:pt x="235553" y="25908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140487" y="2244852"/>
            <a:ext cx="235585" cy="26034"/>
          </a:xfrm>
          <a:custGeom>
            <a:avLst/>
            <a:gdLst/>
            <a:ahLst/>
            <a:cxnLst/>
            <a:rect l="l" t="t" r="r" b="b"/>
            <a:pathLst>
              <a:path w="235585" h="26035">
                <a:moveTo>
                  <a:pt x="235553" y="25907"/>
                </a:moveTo>
                <a:lnTo>
                  <a:pt x="0" y="25907"/>
                </a:lnTo>
                <a:lnTo>
                  <a:pt x="0" y="0"/>
                </a:lnTo>
                <a:lnTo>
                  <a:pt x="235553" y="0"/>
                </a:lnTo>
                <a:lnTo>
                  <a:pt x="235553" y="25907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3531107" y="1767839"/>
            <a:ext cx="428625" cy="266700"/>
          </a:xfrm>
          <a:custGeom>
            <a:avLst/>
            <a:gdLst/>
            <a:ahLst/>
            <a:cxnLst/>
            <a:rect l="l" t="t" r="r" b="b"/>
            <a:pathLst>
              <a:path w="428625" h="266700">
                <a:moveTo>
                  <a:pt x="70008" y="163067"/>
                </a:moveTo>
                <a:lnTo>
                  <a:pt x="54416" y="161855"/>
                </a:lnTo>
                <a:lnTo>
                  <a:pt x="40223" y="157966"/>
                </a:lnTo>
                <a:lnTo>
                  <a:pt x="40422" y="157966"/>
                </a:lnTo>
                <a:lnTo>
                  <a:pt x="28659" y="151749"/>
                </a:lnTo>
                <a:lnTo>
                  <a:pt x="18478" y="142874"/>
                </a:lnTo>
                <a:lnTo>
                  <a:pt x="10407" y="131785"/>
                </a:lnTo>
                <a:lnTo>
                  <a:pt x="4631" y="118669"/>
                </a:lnTo>
                <a:lnTo>
                  <a:pt x="1268" y="104012"/>
                </a:lnTo>
                <a:lnTo>
                  <a:pt x="1159" y="103535"/>
                </a:lnTo>
                <a:lnTo>
                  <a:pt x="0" y="86391"/>
                </a:lnTo>
                <a:lnTo>
                  <a:pt x="750" y="74155"/>
                </a:lnTo>
                <a:lnTo>
                  <a:pt x="3000" y="62579"/>
                </a:lnTo>
                <a:lnTo>
                  <a:pt x="26586" y="23764"/>
                </a:lnTo>
                <a:lnTo>
                  <a:pt x="70877" y="2774"/>
                </a:lnTo>
                <a:lnTo>
                  <a:pt x="99441" y="0"/>
                </a:lnTo>
                <a:lnTo>
                  <a:pt x="121015" y="1802"/>
                </a:lnTo>
                <a:lnTo>
                  <a:pt x="139874" y="7060"/>
                </a:lnTo>
                <a:lnTo>
                  <a:pt x="156019" y="15765"/>
                </a:lnTo>
                <a:lnTo>
                  <a:pt x="162180" y="21335"/>
                </a:lnTo>
                <a:lnTo>
                  <a:pt x="97440" y="21335"/>
                </a:lnTo>
                <a:lnTo>
                  <a:pt x="79493" y="25159"/>
                </a:lnTo>
                <a:lnTo>
                  <a:pt x="66663" y="36492"/>
                </a:lnTo>
                <a:lnTo>
                  <a:pt x="58958" y="55344"/>
                </a:lnTo>
                <a:lnTo>
                  <a:pt x="56459" y="80986"/>
                </a:lnTo>
                <a:lnTo>
                  <a:pt x="56388" y="81724"/>
                </a:lnTo>
                <a:lnTo>
                  <a:pt x="58618" y="106031"/>
                </a:lnTo>
                <a:lnTo>
                  <a:pt x="65305" y="123372"/>
                </a:lnTo>
                <a:lnTo>
                  <a:pt x="76420" y="133730"/>
                </a:lnTo>
                <a:lnTo>
                  <a:pt x="92011" y="137160"/>
                </a:lnTo>
                <a:lnTo>
                  <a:pt x="191640" y="137160"/>
                </a:lnTo>
                <a:lnTo>
                  <a:pt x="191312" y="142123"/>
                </a:lnTo>
                <a:lnTo>
                  <a:pt x="190867" y="144113"/>
                </a:lnTo>
                <a:lnTo>
                  <a:pt x="133254" y="144113"/>
                </a:lnTo>
                <a:lnTo>
                  <a:pt x="125916" y="148773"/>
                </a:lnTo>
                <a:lnTo>
                  <a:pt x="88534" y="162008"/>
                </a:lnTo>
                <a:lnTo>
                  <a:pt x="79637" y="162837"/>
                </a:lnTo>
                <a:lnTo>
                  <a:pt x="70008" y="163067"/>
                </a:lnTo>
                <a:close/>
              </a:path>
              <a:path w="428625" h="266700">
                <a:moveTo>
                  <a:pt x="191640" y="137160"/>
                </a:moveTo>
                <a:lnTo>
                  <a:pt x="97893" y="137160"/>
                </a:lnTo>
                <a:lnTo>
                  <a:pt x="101250" y="136874"/>
                </a:lnTo>
                <a:lnTo>
                  <a:pt x="105346" y="135921"/>
                </a:lnTo>
                <a:lnTo>
                  <a:pt x="109442" y="135064"/>
                </a:lnTo>
                <a:lnTo>
                  <a:pt x="113347" y="133730"/>
                </a:lnTo>
                <a:lnTo>
                  <a:pt x="117049" y="131785"/>
                </a:lnTo>
                <a:lnTo>
                  <a:pt x="120681" y="130016"/>
                </a:lnTo>
                <a:lnTo>
                  <a:pt x="124110" y="127825"/>
                </a:lnTo>
                <a:lnTo>
                  <a:pt x="127254" y="125158"/>
                </a:lnTo>
                <a:lnTo>
                  <a:pt x="130397" y="122586"/>
                </a:lnTo>
                <a:lnTo>
                  <a:pt x="132492" y="120491"/>
                </a:lnTo>
                <a:lnTo>
                  <a:pt x="133514" y="118669"/>
                </a:lnTo>
                <a:lnTo>
                  <a:pt x="134492" y="117157"/>
                </a:lnTo>
                <a:lnTo>
                  <a:pt x="135350" y="114776"/>
                </a:lnTo>
                <a:lnTo>
                  <a:pt x="136880" y="108299"/>
                </a:lnTo>
                <a:lnTo>
                  <a:pt x="137160" y="104012"/>
                </a:lnTo>
                <a:lnTo>
                  <a:pt x="137160" y="98488"/>
                </a:lnTo>
                <a:lnTo>
                  <a:pt x="131494" y="52411"/>
                </a:lnTo>
                <a:lnTo>
                  <a:pt x="106583" y="22639"/>
                </a:lnTo>
                <a:lnTo>
                  <a:pt x="97440" y="21335"/>
                </a:lnTo>
                <a:lnTo>
                  <a:pt x="162180" y="21335"/>
                </a:lnTo>
                <a:lnTo>
                  <a:pt x="187535" y="61924"/>
                </a:lnTo>
                <a:lnTo>
                  <a:pt x="193548" y="108299"/>
                </a:lnTo>
                <a:lnTo>
                  <a:pt x="191867" y="133730"/>
                </a:lnTo>
                <a:lnTo>
                  <a:pt x="191779" y="135064"/>
                </a:lnTo>
                <a:lnTo>
                  <a:pt x="191659" y="136874"/>
                </a:lnTo>
                <a:lnTo>
                  <a:pt x="191640" y="137160"/>
                </a:lnTo>
                <a:close/>
              </a:path>
              <a:path w="428625" h="266700">
                <a:moveTo>
                  <a:pt x="54197" y="266700"/>
                </a:moveTo>
                <a:lnTo>
                  <a:pt x="44196" y="256127"/>
                </a:lnTo>
                <a:lnTo>
                  <a:pt x="44196" y="242316"/>
                </a:lnTo>
                <a:lnTo>
                  <a:pt x="54390" y="241812"/>
                </a:lnTo>
                <a:lnTo>
                  <a:pt x="63817" y="240577"/>
                </a:lnTo>
                <a:lnTo>
                  <a:pt x="100588" y="223783"/>
                </a:lnTo>
                <a:lnTo>
                  <a:pt x="124682" y="189737"/>
                </a:lnTo>
                <a:lnTo>
                  <a:pt x="135255" y="144875"/>
                </a:lnTo>
                <a:lnTo>
                  <a:pt x="133254" y="144113"/>
                </a:lnTo>
                <a:lnTo>
                  <a:pt x="190867" y="144113"/>
                </a:lnTo>
                <a:lnTo>
                  <a:pt x="173375" y="198377"/>
                </a:lnTo>
                <a:lnTo>
                  <a:pt x="137671" y="239080"/>
                </a:lnTo>
                <a:lnTo>
                  <a:pt x="85951" y="262017"/>
                </a:lnTo>
                <a:lnTo>
                  <a:pt x="54197" y="266700"/>
                </a:lnTo>
                <a:close/>
              </a:path>
              <a:path w="428625" h="266700">
                <a:moveTo>
                  <a:pt x="331279" y="266700"/>
                </a:moveTo>
                <a:lnTo>
                  <a:pt x="307935" y="264552"/>
                </a:lnTo>
                <a:lnTo>
                  <a:pt x="308917" y="264552"/>
                </a:lnTo>
                <a:lnTo>
                  <a:pt x="290405" y="258603"/>
                </a:lnTo>
                <a:lnTo>
                  <a:pt x="251925" y="215897"/>
                </a:lnTo>
                <a:lnTo>
                  <a:pt x="240677" y="166644"/>
                </a:lnTo>
                <a:lnTo>
                  <a:pt x="239268" y="135731"/>
                </a:lnTo>
                <a:lnTo>
                  <a:pt x="240735" y="106751"/>
                </a:lnTo>
                <a:lnTo>
                  <a:pt x="240838" y="104728"/>
                </a:lnTo>
                <a:lnTo>
                  <a:pt x="253372" y="54332"/>
                </a:lnTo>
                <a:lnTo>
                  <a:pt x="278144" y="19703"/>
                </a:lnTo>
                <a:lnTo>
                  <a:pt x="313369" y="2233"/>
                </a:lnTo>
                <a:lnTo>
                  <a:pt x="334803" y="0"/>
                </a:lnTo>
                <a:lnTo>
                  <a:pt x="356877" y="2055"/>
                </a:lnTo>
                <a:lnTo>
                  <a:pt x="375951" y="8084"/>
                </a:lnTo>
                <a:lnTo>
                  <a:pt x="392025" y="18096"/>
                </a:lnTo>
                <a:lnTo>
                  <a:pt x="395138" y="21431"/>
                </a:lnTo>
                <a:lnTo>
                  <a:pt x="324516" y="21431"/>
                </a:lnTo>
                <a:lnTo>
                  <a:pt x="317373" y="25431"/>
                </a:lnTo>
                <a:lnTo>
                  <a:pt x="300704" y="68865"/>
                </a:lnTo>
                <a:lnTo>
                  <a:pt x="299297" y="80676"/>
                </a:lnTo>
                <a:lnTo>
                  <a:pt x="299189" y="81584"/>
                </a:lnTo>
                <a:lnTo>
                  <a:pt x="298084" y="96035"/>
                </a:lnTo>
                <a:lnTo>
                  <a:pt x="297409" y="112237"/>
                </a:lnTo>
                <a:lnTo>
                  <a:pt x="297287" y="121771"/>
                </a:lnTo>
                <a:lnTo>
                  <a:pt x="297277" y="138112"/>
                </a:lnTo>
                <a:lnTo>
                  <a:pt x="297416" y="149329"/>
                </a:lnTo>
                <a:lnTo>
                  <a:pt x="300943" y="196786"/>
                </a:lnTo>
                <a:lnTo>
                  <a:pt x="300989" y="197167"/>
                </a:lnTo>
                <a:lnTo>
                  <a:pt x="312801" y="233743"/>
                </a:lnTo>
                <a:lnTo>
                  <a:pt x="325469" y="245459"/>
                </a:lnTo>
                <a:lnTo>
                  <a:pt x="391581" y="245459"/>
                </a:lnTo>
                <a:lnTo>
                  <a:pt x="389920" y="247291"/>
                </a:lnTo>
                <a:lnTo>
                  <a:pt x="373260" y="258091"/>
                </a:lnTo>
                <a:lnTo>
                  <a:pt x="353707" y="264552"/>
                </a:lnTo>
                <a:lnTo>
                  <a:pt x="331279" y="266700"/>
                </a:lnTo>
                <a:close/>
              </a:path>
              <a:path w="428625" h="266700">
                <a:moveTo>
                  <a:pt x="391581" y="245459"/>
                </a:moveTo>
                <a:lnTo>
                  <a:pt x="339375" y="245459"/>
                </a:lnTo>
                <a:lnTo>
                  <a:pt x="343662" y="244316"/>
                </a:lnTo>
                <a:lnTo>
                  <a:pt x="347281" y="241935"/>
                </a:lnTo>
                <a:lnTo>
                  <a:pt x="350901" y="239649"/>
                </a:lnTo>
                <a:lnTo>
                  <a:pt x="354234" y="235934"/>
                </a:lnTo>
                <a:lnTo>
                  <a:pt x="357092" y="230886"/>
                </a:lnTo>
                <a:lnTo>
                  <a:pt x="359949" y="225933"/>
                </a:lnTo>
                <a:lnTo>
                  <a:pt x="368191" y="188606"/>
                </a:lnTo>
                <a:lnTo>
                  <a:pt x="369955" y="161615"/>
                </a:lnTo>
                <a:lnTo>
                  <a:pt x="370022" y="159984"/>
                </a:lnTo>
                <a:lnTo>
                  <a:pt x="370238" y="150192"/>
                </a:lnTo>
                <a:lnTo>
                  <a:pt x="370171" y="121771"/>
                </a:lnTo>
                <a:lnTo>
                  <a:pt x="369689" y="106751"/>
                </a:lnTo>
                <a:lnTo>
                  <a:pt x="368885" y="93053"/>
                </a:lnTo>
                <a:lnTo>
                  <a:pt x="367842" y="81584"/>
                </a:lnTo>
                <a:lnTo>
                  <a:pt x="367760" y="80676"/>
                </a:lnTo>
                <a:lnTo>
                  <a:pt x="357092" y="36385"/>
                </a:lnTo>
                <a:lnTo>
                  <a:pt x="339471" y="21431"/>
                </a:lnTo>
                <a:lnTo>
                  <a:pt x="395138" y="21431"/>
                </a:lnTo>
                <a:lnTo>
                  <a:pt x="422457" y="72532"/>
                </a:lnTo>
                <a:lnTo>
                  <a:pt x="428244" y="129825"/>
                </a:lnTo>
                <a:lnTo>
                  <a:pt x="426786" y="159984"/>
                </a:lnTo>
                <a:lnTo>
                  <a:pt x="414420" y="212764"/>
                </a:lnTo>
                <a:lnTo>
                  <a:pt x="403669" y="232124"/>
                </a:lnTo>
                <a:lnTo>
                  <a:pt x="391581" y="245459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93368" y="1847087"/>
            <a:ext cx="137445" cy="14477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9048" y="1970532"/>
            <a:ext cx="129349" cy="141732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74496" y="2406395"/>
            <a:ext cx="137445" cy="144779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11992" y="2529839"/>
            <a:ext cx="125063" cy="141732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1732" y="4291584"/>
            <a:ext cx="129349" cy="141732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63658" y="3863339"/>
            <a:ext cx="176974" cy="195072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70732" y="3720179"/>
            <a:ext cx="83820" cy="8372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94664" y="3870960"/>
            <a:ext cx="137445" cy="144779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87453" y="6016752"/>
            <a:ext cx="159495" cy="199644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3394233" y="6083808"/>
            <a:ext cx="271780" cy="250190"/>
            <a:chOff x="3394233" y="6083808"/>
            <a:chExt cx="271780" cy="250190"/>
          </a:xfrm>
        </p:grpSpPr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94233" y="6083808"/>
              <a:ext cx="142303" cy="19049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59873" y="6216395"/>
              <a:ext cx="106013" cy="117348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3378708" y="5631180"/>
            <a:ext cx="318770" cy="350520"/>
            <a:chOff x="3378708" y="5631180"/>
            <a:chExt cx="318770" cy="350520"/>
          </a:xfrm>
        </p:grpSpPr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86613" y="5631180"/>
              <a:ext cx="287178" cy="297179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3378708" y="5955792"/>
              <a:ext cx="318770" cy="26034"/>
            </a:xfrm>
            <a:custGeom>
              <a:avLst/>
              <a:gdLst/>
              <a:ahLst/>
              <a:cxnLst/>
              <a:rect l="l" t="t" r="r" b="b"/>
              <a:pathLst>
                <a:path w="318770" h="26035">
                  <a:moveTo>
                    <a:pt x="318516" y="25907"/>
                  </a:moveTo>
                  <a:lnTo>
                    <a:pt x="0" y="25907"/>
                  </a:lnTo>
                  <a:lnTo>
                    <a:pt x="0" y="0"/>
                  </a:lnTo>
                  <a:lnTo>
                    <a:pt x="318516" y="0"/>
                  </a:lnTo>
                  <a:lnTo>
                    <a:pt x="318516" y="25907"/>
                  </a:lnTo>
                  <a:close/>
                </a:path>
              </a:pathLst>
            </a:custGeom>
            <a:solidFill>
              <a:srgbClr val="003D5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6" name="object 2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906011" y="5527547"/>
            <a:ext cx="131064" cy="192023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152423" y="5801867"/>
            <a:ext cx="159829" cy="149352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83620" y="6016751"/>
            <a:ext cx="129349" cy="141732"/>
          </a:xfrm>
          <a:prstGeom prst="rect">
            <a:avLst/>
          </a:prstGeom>
        </p:spPr>
      </p:pic>
      <p:grpSp>
        <p:nvGrpSpPr>
          <p:cNvPr id="29" name="object 29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sp>
          <p:nvSpPr>
            <p:cNvPr id="30" name="object 30" descr=""/>
            <p:cNvSpPr/>
            <p:nvPr/>
          </p:nvSpPr>
          <p:spPr>
            <a:xfrm>
              <a:off x="2195258" y="1770900"/>
              <a:ext cx="2543175" cy="4520565"/>
            </a:xfrm>
            <a:custGeom>
              <a:avLst/>
              <a:gdLst/>
              <a:ahLst/>
              <a:cxnLst/>
              <a:rect l="l" t="t" r="r" b="b"/>
              <a:pathLst>
                <a:path w="2543175" h="4520565">
                  <a:moveTo>
                    <a:pt x="200367" y="2394191"/>
                  </a:moveTo>
                  <a:lnTo>
                    <a:pt x="200253" y="2392172"/>
                  </a:lnTo>
                  <a:lnTo>
                    <a:pt x="200190" y="2391168"/>
                  </a:lnTo>
                  <a:lnTo>
                    <a:pt x="199275" y="2375319"/>
                  </a:lnTo>
                  <a:lnTo>
                    <a:pt x="182930" y="2333714"/>
                  </a:lnTo>
                  <a:lnTo>
                    <a:pt x="150266" y="2315680"/>
                  </a:lnTo>
                  <a:lnTo>
                    <a:pt x="150266" y="2369997"/>
                  </a:lnTo>
                  <a:lnTo>
                    <a:pt x="150164" y="2375319"/>
                  </a:lnTo>
                  <a:lnTo>
                    <a:pt x="145021" y="2417051"/>
                  </a:lnTo>
                  <a:lnTo>
                    <a:pt x="141211" y="2435339"/>
                  </a:lnTo>
                  <a:lnTo>
                    <a:pt x="136067" y="2435339"/>
                  </a:lnTo>
                  <a:lnTo>
                    <a:pt x="136067" y="2459723"/>
                  </a:lnTo>
                  <a:lnTo>
                    <a:pt x="122847" y="2504821"/>
                  </a:lnTo>
                  <a:lnTo>
                    <a:pt x="98526" y="2549715"/>
                  </a:lnTo>
                  <a:lnTo>
                    <a:pt x="71018" y="2564879"/>
                  </a:lnTo>
                  <a:lnTo>
                    <a:pt x="63601" y="2564879"/>
                  </a:lnTo>
                  <a:lnTo>
                    <a:pt x="50317" y="2537828"/>
                  </a:lnTo>
                  <a:lnTo>
                    <a:pt x="50063" y="2531453"/>
                  </a:lnTo>
                  <a:lnTo>
                    <a:pt x="50139" y="2527541"/>
                  </a:lnTo>
                  <a:lnTo>
                    <a:pt x="50203" y="2524163"/>
                  </a:lnTo>
                  <a:lnTo>
                    <a:pt x="50279" y="2522829"/>
                  </a:lnTo>
                  <a:lnTo>
                    <a:pt x="55245" y="2479535"/>
                  </a:lnTo>
                  <a:lnTo>
                    <a:pt x="59397" y="2459723"/>
                  </a:lnTo>
                  <a:lnTo>
                    <a:pt x="136067" y="2459723"/>
                  </a:lnTo>
                  <a:lnTo>
                    <a:pt x="136067" y="2435339"/>
                  </a:lnTo>
                  <a:lnTo>
                    <a:pt x="64541" y="2435339"/>
                  </a:lnTo>
                  <a:lnTo>
                    <a:pt x="70916" y="2411730"/>
                  </a:lnTo>
                  <a:lnTo>
                    <a:pt x="85445" y="2373655"/>
                  </a:lnTo>
                  <a:lnTo>
                    <a:pt x="111137" y="2339797"/>
                  </a:lnTo>
                  <a:lnTo>
                    <a:pt x="129971" y="2333231"/>
                  </a:lnTo>
                  <a:lnTo>
                    <a:pt x="137045" y="2333231"/>
                  </a:lnTo>
                  <a:lnTo>
                    <a:pt x="150266" y="2369997"/>
                  </a:lnTo>
                  <a:lnTo>
                    <a:pt x="150266" y="2315680"/>
                  </a:lnTo>
                  <a:lnTo>
                    <a:pt x="146824" y="2314752"/>
                  </a:lnTo>
                  <a:lnTo>
                    <a:pt x="130352" y="2313419"/>
                  </a:lnTo>
                  <a:lnTo>
                    <a:pt x="115430" y="2314422"/>
                  </a:lnTo>
                  <a:lnTo>
                    <a:pt x="75679" y="2328468"/>
                  </a:lnTo>
                  <a:lnTo>
                    <a:pt x="43789" y="2358529"/>
                  </a:lnTo>
                  <a:lnTo>
                    <a:pt x="20040" y="2402979"/>
                  </a:lnTo>
                  <a:lnTo>
                    <a:pt x="5067" y="2457754"/>
                  </a:lnTo>
                  <a:lnTo>
                    <a:pt x="0" y="2504821"/>
                  </a:lnTo>
                  <a:lnTo>
                    <a:pt x="76" y="2507881"/>
                  </a:lnTo>
                  <a:lnTo>
                    <a:pt x="9893" y="2553525"/>
                  </a:lnTo>
                  <a:lnTo>
                    <a:pt x="39497" y="2579738"/>
                  </a:lnTo>
                  <a:lnTo>
                    <a:pt x="70065" y="2584691"/>
                  </a:lnTo>
                  <a:lnTo>
                    <a:pt x="84747" y="2583802"/>
                  </a:lnTo>
                  <a:lnTo>
                    <a:pt x="124066" y="2570213"/>
                  </a:lnTo>
                  <a:lnTo>
                    <a:pt x="156057" y="2540812"/>
                  </a:lnTo>
                  <a:lnTo>
                    <a:pt x="179920" y="2496832"/>
                  </a:lnTo>
                  <a:lnTo>
                    <a:pt x="191401" y="2459723"/>
                  </a:lnTo>
                  <a:lnTo>
                    <a:pt x="199796" y="2409037"/>
                  </a:lnTo>
                  <a:lnTo>
                    <a:pt x="199821" y="2408415"/>
                  </a:lnTo>
                  <a:lnTo>
                    <a:pt x="200367" y="2394191"/>
                  </a:lnTo>
                  <a:close/>
                </a:path>
                <a:path w="2543175" h="4520565">
                  <a:moveTo>
                    <a:pt x="267423" y="4119372"/>
                  </a:moveTo>
                  <a:lnTo>
                    <a:pt x="267309" y="4117340"/>
                  </a:lnTo>
                  <a:lnTo>
                    <a:pt x="267246" y="4116336"/>
                  </a:lnTo>
                  <a:lnTo>
                    <a:pt x="266331" y="4100487"/>
                  </a:lnTo>
                  <a:lnTo>
                    <a:pt x="249986" y="4058882"/>
                  </a:lnTo>
                  <a:lnTo>
                    <a:pt x="217322" y="4040848"/>
                  </a:lnTo>
                  <a:lnTo>
                    <a:pt x="217322" y="4095178"/>
                  </a:lnTo>
                  <a:lnTo>
                    <a:pt x="217220" y="4100487"/>
                  </a:lnTo>
                  <a:lnTo>
                    <a:pt x="212077" y="4142219"/>
                  </a:lnTo>
                  <a:lnTo>
                    <a:pt x="208267" y="4160520"/>
                  </a:lnTo>
                  <a:lnTo>
                    <a:pt x="203123" y="4160520"/>
                  </a:lnTo>
                  <a:lnTo>
                    <a:pt x="203123" y="4184904"/>
                  </a:lnTo>
                  <a:lnTo>
                    <a:pt x="189903" y="4229989"/>
                  </a:lnTo>
                  <a:lnTo>
                    <a:pt x="165582" y="4274883"/>
                  </a:lnTo>
                  <a:lnTo>
                    <a:pt x="138074" y="4290060"/>
                  </a:lnTo>
                  <a:lnTo>
                    <a:pt x="130657" y="4290060"/>
                  </a:lnTo>
                  <a:lnTo>
                    <a:pt x="117373" y="4263009"/>
                  </a:lnTo>
                  <a:lnTo>
                    <a:pt x="117119" y="4256621"/>
                  </a:lnTo>
                  <a:lnTo>
                    <a:pt x="117195" y="4252722"/>
                  </a:lnTo>
                  <a:lnTo>
                    <a:pt x="117259" y="4249331"/>
                  </a:lnTo>
                  <a:lnTo>
                    <a:pt x="117335" y="4247997"/>
                  </a:lnTo>
                  <a:lnTo>
                    <a:pt x="122301" y="4204716"/>
                  </a:lnTo>
                  <a:lnTo>
                    <a:pt x="126453" y="4184904"/>
                  </a:lnTo>
                  <a:lnTo>
                    <a:pt x="203123" y="4184904"/>
                  </a:lnTo>
                  <a:lnTo>
                    <a:pt x="203123" y="4160520"/>
                  </a:lnTo>
                  <a:lnTo>
                    <a:pt x="131597" y="4160520"/>
                  </a:lnTo>
                  <a:lnTo>
                    <a:pt x="137972" y="4136898"/>
                  </a:lnTo>
                  <a:lnTo>
                    <a:pt x="152501" y="4098823"/>
                  </a:lnTo>
                  <a:lnTo>
                    <a:pt x="178193" y="4064965"/>
                  </a:lnTo>
                  <a:lnTo>
                    <a:pt x="197027" y="4058412"/>
                  </a:lnTo>
                  <a:lnTo>
                    <a:pt x="204101" y="4058412"/>
                  </a:lnTo>
                  <a:lnTo>
                    <a:pt x="217322" y="4095178"/>
                  </a:lnTo>
                  <a:lnTo>
                    <a:pt x="217322" y="4040848"/>
                  </a:lnTo>
                  <a:lnTo>
                    <a:pt x="213880" y="4039920"/>
                  </a:lnTo>
                  <a:lnTo>
                    <a:pt x="197408" y="4038600"/>
                  </a:lnTo>
                  <a:lnTo>
                    <a:pt x="182486" y="4039590"/>
                  </a:lnTo>
                  <a:lnTo>
                    <a:pt x="142735" y="4053649"/>
                  </a:lnTo>
                  <a:lnTo>
                    <a:pt x="110845" y="4083697"/>
                  </a:lnTo>
                  <a:lnTo>
                    <a:pt x="87096" y="4128147"/>
                  </a:lnTo>
                  <a:lnTo>
                    <a:pt x="72123" y="4182922"/>
                  </a:lnTo>
                  <a:lnTo>
                    <a:pt x="67056" y="4229989"/>
                  </a:lnTo>
                  <a:lnTo>
                    <a:pt x="67132" y="4233049"/>
                  </a:lnTo>
                  <a:lnTo>
                    <a:pt x="76949" y="4278693"/>
                  </a:lnTo>
                  <a:lnTo>
                    <a:pt x="106553" y="4304906"/>
                  </a:lnTo>
                  <a:lnTo>
                    <a:pt x="137121" y="4309872"/>
                  </a:lnTo>
                  <a:lnTo>
                    <a:pt x="151803" y="4308970"/>
                  </a:lnTo>
                  <a:lnTo>
                    <a:pt x="191122" y="4295394"/>
                  </a:lnTo>
                  <a:lnTo>
                    <a:pt x="223113" y="4265981"/>
                  </a:lnTo>
                  <a:lnTo>
                    <a:pt x="246976" y="4222000"/>
                  </a:lnTo>
                  <a:lnTo>
                    <a:pt x="258457" y="4184904"/>
                  </a:lnTo>
                  <a:lnTo>
                    <a:pt x="266852" y="4134205"/>
                  </a:lnTo>
                  <a:lnTo>
                    <a:pt x="266877" y="4133583"/>
                  </a:lnTo>
                  <a:lnTo>
                    <a:pt x="267423" y="4119372"/>
                  </a:lnTo>
                  <a:close/>
                </a:path>
                <a:path w="2543175" h="4520565">
                  <a:moveTo>
                    <a:pt x="769302" y="2497823"/>
                  </a:moveTo>
                  <a:lnTo>
                    <a:pt x="533742" y="2497823"/>
                  </a:lnTo>
                  <a:lnTo>
                    <a:pt x="533742" y="2523731"/>
                  </a:lnTo>
                  <a:lnTo>
                    <a:pt x="769302" y="2523731"/>
                  </a:lnTo>
                  <a:lnTo>
                    <a:pt x="769302" y="2497823"/>
                  </a:lnTo>
                  <a:close/>
                </a:path>
                <a:path w="2543175" h="4520565">
                  <a:moveTo>
                    <a:pt x="769302" y="2417051"/>
                  </a:moveTo>
                  <a:lnTo>
                    <a:pt x="533742" y="2417051"/>
                  </a:lnTo>
                  <a:lnTo>
                    <a:pt x="533742" y="2442959"/>
                  </a:lnTo>
                  <a:lnTo>
                    <a:pt x="769302" y="2442959"/>
                  </a:lnTo>
                  <a:lnTo>
                    <a:pt x="769302" y="2417051"/>
                  </a:lnTo>
                  <a:close/>
                </a:path>
                <a:path w="2543175" h="4520565">
                  <a:moveTo>
                    <a:pt x="854646" y="4223004"/>
                  </a:moveTo>
                  <a:lnTo>
                    <a:pt x="619086" y="4223004"/>
                  </a:lnTo>
                  <a:lnTo>
                    <a:pt x="619086" y="4248912"/>
                  </a:lnTo>
                  <a:lnTo>
                    <a:pt x="854646" y="4248912"/>
                  </a:lnTo>
                  <a:lnTo>
                    <a:pt x="854646" y="4223004"/>
                  </a:lnTo>
                  <a:close/>
                </a:path>
                <a:path w="2543175" h="4520565">
                  <a:moveTo>
                    <a:pt x="854646" y="4142232"/>
                  </a:moveTo>
                  <a:lnTo>
                    <a:pt x="619086" y="4142232"/>
                  </a:lnTo>
                  <a:lnTo>
                    <a:pt x="619086" y="4168140"/>
                  </a:lnTo>
                  <a:lnTo>
                    <a:pt x="854646" y="4168140"/>
                  </a:lnTo>
                  <a:lnTo>
                    <a:pt x="854646" y="4142232"/>
                  </a:lnTo>
                  <a:close/>
                </a:path>
                <a:path w="2543175" h="4520565">
                  <a:moveTo>
                    <a:pt x="1126959" y="2097011"/>
                  </a:moveTo>
                  <a:lnTo>
                    <a:pt x="1126845" y="2094992"/>
                  </a:lnTo>
                  <a:lnTo>
                    <a:pt x="1126782" y="2093988"/>
                  </a:lnTo>
                  <a:lnTo>
                    <a:pt x="1125867" y="2078139"/>
                  </a:lnTo>
                  <a:lnTo>
                    <a:pt x="1109522" y="2036533"/>
                  </a:lnTo>
                  <a:lnTo>
                    <a:pt x="1076858" y="2018499"/>
                  </a:lnTo>
                  <a:lnTo>
                    <a:pt x="1076858" y="2072817"/>
                  </a:lnTo>
                  <a:lnTo>
                    <a:pt x="1076756" y="2078139"/>
                  </a:lnTo>
                  <a:lnTo>
                    <a:pt x="1071613" y="2119871"/>
                  </a:lnTo>
                  <a:lnTo>
                    <a:pt x="1067803" y="2138159"/>
                  </a:lnTo>
                  <a:lnTo>
                    <a:pt x="1062659" y="2138159"/>
                  </a:lnTo>
                  <a:lnTo>
                    <a:pt x="1062659" y="2162543"/>
                  </a:lnTo>
                  <a:lnTo>
                    <a:pt x="1049439" y="2207641"/>
                  </a:lnTo>
                  <a:lnTo>
                    <a:pt x="1025118" y="2252535"/>
                  </a:lnTo>
                  <a:lnTo>
                    <a:pt x="997610" y="2267699"/>
                  </a:lnTo>
                  <a:lnTo>
                    <a:pt x="990193" y="2267699"/>
                  </a:lnTo>
                  <a:lnTo>
                    <a:pt x="976909" y="2240648"/>
                  </a:lnTo>
                  <a:lnTo>
                    <a:pt x="976655" y="2234273"/>
                  </a:lnTo>
                  <a:lnTo>
                    <a:pt x="976731" y="2230361"/>
                  </a:lnTo>
                  <a:lnTo>
                    <a:pt x="976795" y="2226983"/>
                  </a:lnTo>
                  <a:lnTo>
                    <a:pt x="976871" y="2225649"/>
                  </a:lnTo>
                  <a:lnTo>
                    <a:pt x="981837" y="2182355"/>
                  </a:lnTo>
                  <a:lnTo>
                    <a:pt x="985989" y="2162543"/>
                  </a:lnTo>
                  <a:lnTo>
                    <a:pt x="1062659" y="2162543"/>
                  </a:lnTo>
                  <a:lnTo>
                    <a:pt x="1062659" y="2138159"/>
                  </a:lnTo>
                  <a:lnTo>
                    <a:pt x="991133" y="2138159"/>
                  </a:lnTo>
                  <a:lnTo>
                    <a:pt x="997508" y="2114550"/>
                  </a:lnTo>
                  <a:lnTo>
                    <a:pt x="1012037" y="2076475"/>
                  </a:lnTo>
                  <a:lnTo>
                    <a:pt x="1037729" y="2042617"/>
                  </a:lnTo>
                  <a:lnTo>
                    <a:pt x="1056563" y="2036051"/>
                  </a:lnTo>
                  <a:lnTo>
                    <a:pt x="1063637" y="2036051"/>
                  </a:lnTo>
                  <a:lnTo>
                    <a:pt x="1076858" y="2072817"/>
                  </a:lnTo>
                  <a:lnTo>
                    <a:pt x="1076858" y="2018499"/>
                  </a:lnTo>
                  <a:lnTo>
                    <a:pt x="1073416" y="2017572"/>
                  </a:lnTo>
                  <a:lnTo>
                    <a:pt x="1056944" y="2016239"/>
                  </a:lnTo>
                  <a:lnTo>
                    <a:pt x="1042022" y="2017242"/>
                  </a:lnTo>
                  <a:lnTo>
                    <a:pt x="1002271" y="2031288"/>
                  </a:lnTo>
                  <a:lnTo>
                    <a:pt x="970381" y="2061349"/>
                  </a:lnTo>
                  <a:lnTo>
                    <a:pt x="946632" y="2105799"/>
                  </a:lnTo>
                  <a:lnTo>
                    <a:pt x="931659" y="2160574"/>
                  </a:lnTo>
                  <a:lnTo>
                    <a:pt x="926592" y="2207641"/>
                  </a:lnTo>
                  <a:lnTo>
                    <a:pt x="926668" y="2210701"/>
                  </a:lnTo>
                  <a:lnTo>
                    <a:pt x="936485" y="2256345"/>
                  </a:lnTo>
                  <a:lnTo>
                    <a:pt x="966089" y="2282558"/>
                  </a:lnTo>
                  <a:lnTo>
                    <a:pt x="996657" y="2287511"/>
                  </a:lnTo>
                  <a:lnTo>
                    <a:pt x="1011339" y="2286622"/>
                  </a:lnTo>
                  <a:lnTo>
                    <a:pt x="1050658" y="2273033"/>
                  </a:lnTo>
                  <a:lnTo>
                    <a:pt x="1082649" y="2243632"/>
                  </a:lnTo>
                  <a:lnTo>
                    <a:pt x="1106512" y="2199652"/>
                  </a:lnTo>
                  <a:lnTo>
                    <a:pt x="1117993" y="2162543"/>
                  </a:lnTo>
                  <a:lnTo>
                    <a:pt x="1126388" y="2111857"/>
                  </a:lnTo>
                  <a:lnTo>
                    <a:pt x="1126413" y="2111235"/>
                  </a:lnTo>
                  <a:lnTo>
                    <a:pt x="1126959" y="2097011"/>
                  </a:lnTo>
                  <a:close/>
                </a:path>
                <a:path w="2543175" h="4520565">
                  <a:moveTo>
                    <a:pt x="1171244" y="3889248"/>
                  </a:moveTo>
                  <a:lnTo>
                    <a:pt x="1107236" y="3921061"/>
                  </a:lnTo>
                  <a:lnTo>
                    <a:pt x="1083284" y="3954373"/>
                  </a:lnTo>
                  <a:lnTo>
                    <a:pt x="1063040" y="3994404"/>
                  </a:lnTo>
                  <a:lnTo>
                    <a:pt x="1046162" y="4039565"/>
                  </a:lnTo>
                  <a:lnTo>
                    <a:pt x="1034275" y="4088320"/>
                  </a:lnTo>
                  <a:lnTo>
                    <a:pt x="1027252" y="4140771"/>
                  </a:lnTo>
                  <a:lnTo>
                    <a:pt x="1027176" y="4142841"/>
                  </a:lnTo>
                  <a:lnTo>
                    <a:pt x="1024940" y="4197096"/>
                  </a:lnTo>
                  <a:lnTo>
                    <a:pt x="1027252" y="4253433"/>
                  </a:lnTo>
                  <a:lnTo>
                    <a:pt x="1034275" y="4306062"/>
                  </a:lnTo>
                  <a:lnTo>
                    <a:pt x="1046162" y="4355249"/>
                  </a:lnTo>
                  <a:lnTo>
                    <a:pt x="1063040" y="4401312"/>
                  </a:lnTo>
                  <a:lnTo>
                    <a:pt x="1083284" y="4441317"/>
                  </a:lnTo>
                  <a:lnTo>
                    <a:pt x="1107236" y="4474464"/>
                  </a:lnTo>
                  <a:lnTo>
                    <a:pt x="1165148" y="4520184"/>
                  </a:lnTo>
                  <a:lnTo>
                    <a:pt x="1171244" y="4504944"/>
                  </a:lnTo>
                  <a:lnTo>
                    <a:pt x="1146632" y="4485792"/>
                  </a:lnTo>
                  <a:lnTo>
                    <a:pt x="1125143" y="4460367"/>
                  </a:lnTo>
                  <a:lnTo>
                    <a:pt x="1090472" y="4390644"/>
                  </a:lnTo>
                  <a:lnTo>
                    <a:pt x="1077595" y="4348607"/>
                  </a:lnTo>
                  <a:lnTo>
                    <a:pt x="1068565" y="4302442"/>
                  </a:lnTo>
                  <a:lnTo>
                    <a:pt x="1063256" y="4251972"/>
                  </a:lnTo>
                  <a:lnTo>
                    <a:pt x="1061516" y="4197096"/>
                  </a:lnTo>
                  <a:lnTo>
                    <a:pt x="1063256" y="4142841"/>
                  </a:lnTo>
                  <a:lnTo>
                    <a:pt x="1068565" y="4092321"/>
                  </a:lnTo>
                  <a:lnTo>
                    <a:pt x="1077595" y="4045788"/>
                  </a:lnTo>
                  <a:lnTo>
                    <a:pt x="1090472" y="4003548"/>
                  </a:lnTo>
                  <a:lnTo>
                    <a:pt x="1106525" y="3966400"/>
                  </a:lnTo>
                  <a:lnTo>
                    <a:pt x="1146632" y="3909250"/>
                  </a:lnTo>
                  <a:lnTo>
                    <a:pt x="1171244" y="3889248"/>
                  </a:lnTo>
                  <a:close/>
                </a:path>
                <a:path w="2543175" h="4520565">
                  <a:moveTo>
                    <a:pt x="1366316" y="2827020"/>
                  </a:moveTo>
                  <a:lnTo>
                    <a:pt x="1356512" y="2826829"/>
                  </a:lnTo>
                  <a:lnTo>
                    <a:pt x="1348600" y="2826448"/>
                  </a:lnTo>
                  <a:lnTo>
                    <a:pt x="1342605" y="2825686"/>
                  </a:lnTo>
                  <a:lnTo>
                    <a:pt x="1336598" y="2825013"/>
                  </a:lnTo>
                  <a:lnTo>
                    <a:pt x="1331645" y="2823972"/>
                  </a:lnTo>
                  <a:lnTo>
                    <a:pt x="1323746" y="2821305"/>
                  </a:lnTo>
                  <a:lnTo>
                    <a:pt x="1320698" y="2819489"/>
                  </a:lnTo>
                  <a:lnTo>
                    <a:pt x="1318602" y="2817114"/>
                  </a:lnTo>
                  <a:lnTo>
                    <a:pt x="1316507" y="2814828"/>
                  </a:lnTo>
                  <a:lnTo>
                    <a:pt x="1315072" y="2811678"/>
                  </a:lnTo>
                  <a:lnTo>
                    <a:pt x="1314221" y="2807868"/>
                  </a:lnTo>
                  <a:lnTo>
                    <a:pt x="1313459" y="2804160"/>
                  </a:lnTo>
                  <a:lnTo>
                    <a:pt x="1312976" y="2798534"/>
                  </a:lnTo>
                  <a:lnTo>
                    <a:pt x="1313040" y="2638133"/>
                  </a:lnTo>
                  <a:lnTo>
                    <a:pt x="1313053" y="2615742"/>
                  </a:lnTo>
                  <a:lnTo>
                    <a:pt x="1313268" y="2602141"/>
                  </a:lnTo>
                  <a:lnTo>
                    <a:pt x="1313624" y="2590266"/>
                  </a:lnTo>
                  <a:lnTo>
                    <a:pt x="1314119" y="2580132"/>
                  </a:lnTo>
                  <a:lnTo>
                    <a:pt x="1289545" y="2580132"/>
                  </a:lnTo>
                  <a:lnTo>
                    <a:pt x="1189532" y="2641473"/>
                  </a:lnTo>
                  <a:lnTo>
                    <a:pt x="1201153" y="2660904"/>
                  </a:lnTo>
                  <a:lnTo>
                    <a:pt x="1210576" y="2654617"/>
                  </a:lnTo>
                  <a:lnTo>
                    <a:pt x="1218539" y="2649474"/>
                  </a:lnTo>
                  <a:lnTo>
                    <a:pt x="1225080" y="2645473"/>
                  </a:lnTo>
                  <a:lnTo>
                    <a:pt x="1230210" y="2642616"/>
                  </a:lnTo>
                  <a:lnTo>
                    <a:pt x="1236116" y="2639657"/>
                  </a:lnTo>
                  <a:lnTo>
                    <a:pt x="1240586" y="2638133"/>
                  </a:lnTo>
                  <a:lnTo>
                    <a:pt x="1247355" y="2638133"/>
                  </a:lnTo>
                  <a:lnTo>
                    <a:pt x="1250111" y="2639276"/>
                  </a:lnTo>
                  <a:lnTo>
                    <a:pt x="1252029" y="2641473"/>
                  </a:lnTo>
                  <a:lnTo>
                    <a:pt x="1254112" y="2643949"/>
                  </a:lnTo>
                  <a:lnTo>
                    <a:pt x="1255064" y="2647658"/>
                  </a:lnTo>
                  <a:lnTo>
                    <a:pt x="1255064" y="2800058"/>
                  </a:lnTo>
                  <a:lnTo>
                    <a:pt x="1254404" y="2806535"/>
                  </a:lnTo>
                  <a:lnTo>
                    <a:pt x="1252880" y="2810446"/>
                  </a:lnTo>
                  <a:lnTo>
                    <a:pt x="1251356" y="2814447"/>
                  </a:lnTo>
                  <a:lnTo>
                    <a:pt x="1249070" y="2817584"/>
                  </a:lnTo>
                  <a:lnTo>
                    <a:pt x="1245831" y="2819679"/>
                  </a:lnTo>
                  <a:lnTo>
                    <a:pt x="1242682" y="2821876"/>
                  </a:lnTo>
                  <a:lnTo>
                    <a:pt x="1213116" y="2826448"/>
                  </a:lnTo>
                  <a:lnTo>
                    <a:pt x="1213739" y="2826448"/>
                  </a:lnTo>
                  <a:lnTo>
                    <a:pt x="1201724" y="2827020"/>
                  </a:lnTo>
                  <a:lnTo>
                    <a:pt x="1201724" y="2843784"/>
                  </a:lnTo>
                  <a:lnTo>
                    <a:pt x="1366316" y="2843784"/>
                  </a:lnTo>
                  <a:lnTo>
                    <a:pt x="1366316" y="2827020"/>
                  </a:lnTo>
                  <a:close/>
                </a:path>
                <a:path w="2543175" h="4520565">
                  <a:moveTo>
                    <a:pt x="1608632" y="2772626"/>
                  </a:moveTo>
                  <a:lnTo>
                    <a:pt x="1597202" y="2734246"/>
                  </a:lnTo>
                  <a:lnTo>
                    <a:pt x="1583410" y="2720340"/>
                  </a:lnTo>
                  <a:lnTo>
                    <a:pt x="1583067" y="2720035"/>
                  </a:lnTo>
                  <a:lnTo>
                    <a:pt x="1573961" y="2714294"/>
                  </a:lnTo>
                  <a:lnTo>
                    <a:pt x="1563484" y="2709481"/>
                  </a:lnTo>
                  <a:lnTo>
                    <a:pt x="1563103" y="2707094"/>
                  </a:lnTo>
                  <a:lnTo>
                    <a:pt x="1596161" y="2682138"/>
                  </a:lnTo>
                  <a:lnTo>
                    <a:pt x="1607108" y="2645753"/>
                  </a:lnTo>
                  <a:lnTo>
                    <a:pt x="1605635" y="2631046"/>
                  </a:lnTo>
                  <a:lnTo>
                    <a:pt x="1601190" y="2618054"/>
                  </a:lnTo>
                  <a:lnTo>
                    <a:pt x="1593773" y="2606827"/>
                  </a:lnTo>
                  <a:lnTo>
                    <a:pt x="1587893" y="2601468"/>
                  </a:lnTo>
                  <a:lnTo>
                    <a:pt x="1583397" y="2597366"/>
                  </a:lnTo>
                  <a:lnTo>
                    <a:pt x="1570126" y="2589860"/>
                  </a:lnTo>
                  <a:lnTo>
                    <a:pt x="1554010" y="2584500"/>
                  </a:lnTo>
                  <a:lnTo>
                    <a:pt x="1550657" y="2583929"/>
                  </a:lnTo>
                  <a:lnTo>
                    <a:pt x="1550657" y="2775775"/>
                  </a:lnTo>
                  <a:lnTo>
                    <a:pt x="1550111" y="2785999"/>
                  </a:lnTo>
                  <a:lnTo>
                    <a:pt x="1528546" y="2822194"/>
                  </a:lnTo>
                  <a:lnTo>
                    <a:pt x="1511477" y="2825496"/>
                  </a:lnTo>
                  <a:lnTo>
                    <a:pt x="1502168" y="2824708"/>
                  </a:lnTo>
                  <a:lnTo>
                    <a:pt x="1494066" y="2822194"/>
                  </a:lnTo>
                  <a:lnTo>
                    <a:pt x="1487195" y="2817952"/>
                  </a:lnTo>
                  <a:lnTo>
                    <a:pt x="1481569" y="2811970"/>
                  </a:lnTo>
                  <a:lnTo>
                    <a:pt x="1481467" y="2811780"/>
                  </a:lnTo>
                  <a:lnTo>
                    <a:pt x="1477187" y="2804388"/>
                  </a:lnTo>
                  <a:lnTo>
                    <a:pt x="1474025" y="2795105"/>
                  </a:lnTo>
                  <a:lnTo>
                    <a:pt x="1472120" y="2784106"/>
                  </a:lnTo>
                  <a:lnTo>
                    <a:pt x="1472082" y="2783484"/>
                  </a:lnTo>
                  <a:lnTo>
                    <a:pt x="1471472" y="2771394"/>
                  </a:lnTo>
                  <a:lnTo>
                    <a:pt x="1472107" y="2759799"/>
                  </a:lnTo>
                  <a:lnTo>
                    <a:pt x="1493862" y="2723705"/>
                  </a:lnTo>
                  <a:lnTo>
                    <a:pt x="1511096" y="2720340"/>
                  </a:lnTo>
                  <a:lnTo>
                    <a:pt x="1518983" y="2721216"/>
                  </a:lnTo>
                  <a:lnTo>
                    <a:pt x="1519516" y="2721216"/>
                  </a:lnTo>
                  <a:lnTo>
                    <a:pt x="1548066" y="2752077"/>
                  </a:lnTo>
                  <a:lnTo>
                    <a:pt x="1550657" y="2775775"/>
                  </a:lnTo>
                  <a:lnTo>
                    <a:pt x="1550657" y="2583929"/>
                  </a:lnTo>
                  <a:lnTo>
                    <a:pt x="1549196" y="2583688"/>
                  </a:lnTo>
                  <a:lnTo>
                    <a:pt x="1549196" y="2650515"/>
                  </a:lnTo>
                  <a:lnTo>
                    <a:pt x="1548625" y="2661551"/>
                  </a:lnTo>
                  <a:lnTo>
                    <a:pt x="1528622" y="2695943"/>
                  </a:lnTo>
                  <a:lnTo>
                    <a:pt x="1521320" y="2698229"/>
                  </a:lnTo>
                  <a:lnTo>
                    <a:pt x="1521650" y="2698229"/>
                  </a:lnTo>
                  <a:lnTo>
                    <a:pt x="1512620" y="2699004"/>
                  </a:lnTo>
                  <a:lnTo>
                    <a:pt x="1503883" y="2698229"/>
                  </a:lnTo>
                  <a:lnTo>
                    <a:pt x="1496225" y="2695765"/>
                  </a:lnTo>
                  <a:lnTo>
                    <a:pt x="1475130" y="2659037"/>
                  </a:lnTo>
                  <a:lnTo>
                    <a:pt x="1474609" y="2645753"/>
                  </a:lnTo>
                  <a:lnTo>
                    <a:pt x="1475130" y="2636609"/>
                  </a:lnTo>
                  <a:lnTo>
                    <a:pt x="1495894" y="2604452"/>
                  </a:lnTo>
                  <a:lnTo>
                    <a:pt x="1512239" y="2601468"/>
                  </a:lnTo>
                  <a:lnTo>
                    <a:pt x="1520139" y="2602242"/>
                  </a:lnTo>
                  <a:lnTo>
                    <a:pt x="1520532" y="2602242"/>
                  </a:lnTo>
                  <a:lnTo>
                    <a:pt x="1546961" y="2630246"/>
                  </a:lnTo>
                  <a:lnTo>
                    <a:pt x="1549196" y="2650515"/>
                  </a:lnTo>
                  <a:lnTo>
                    <a:pt x="1549196" y="2583688"/>
                  </a:lnTo>
                  <a:lnTo>
                    <a:pt x="1535049" y="2581249"/>
                  </a:lnTo>
                  <a:lnTo>
                    <a:pt x="1513192" y="2580132"/>
                  </a:lnTo>
                  <a:lnTo>
                    <a:pt x="1499793" y="2580729"/>
                  </a:lnTo>
                  <a:lnTo>
                    <a:pt x="1452765" y="2593937"/>
                  </a:lnTo>
                  <a:lnTo>
                    <a:pt x="1423492" y="2621661"/>
                  </a:lnTo>
                  <a:lnTo>
                    <a:pt x="1416608" y="2648801"/>
                  </a:lnTo>
                  <a:lnTo>
                    <a:pt x="1419237" y="2668816"/>
                  </a:lnTo>
                  <a:lnTo>
                    <a:pt x="1427111" y="2685732"/>
                  </a:lnTo>
                  <a:lnTo>
                    <a:pt x="1440243" y="2699537"/>
                  </a:lnTo>
                  <a:lnTo>
                    <a:pt x="1458620" y="2710243"/>
                  </a:lnTo>
                  <a:lnTo>
                    <a:pt x="1459001" y="2712720"/>
                  </a:lnTo>
                  <a:lnTo>
                    <a:pt x="1424609" y="2738717"/>
                  </a:lnTo>
                  <a:lnTo>
                    <a:pt x="1413560" y="2775775"/>
                  </a:lnTo>
                  <a:lnTo>
                    <a:pt x="1414310" y="2786418"/>
                  </a:lnTo>
                  <a:lnTo>
                    <a:pt x="1431912" y="2821609"/>
                  </a:lnTo>
                  <a:lnTo>
                    <a:pt x="1469898" y="2842158"/>
                  </a:lnTo>
                  <a:lnTo>
                    <a:pt x="1494586" y="2846260"/>
                  </a:lnTo>
                  <a:lnTo>
                    <a:pt x="1493596" y="2846260"/>
                  </a:lnTo>
                  <a:lnTo>
                    <a:pt x="1509001" y="2846832"/>
                  </a:lnTo>
                  <a:lnTo>
                    <a:pt x="1523682" y="2846260"/>
                  </a:lnTo>
                  <a:lnTo>
                    <a:pt x="1537411" y="2844546"/>
                  </a:lnTo>
                  <a:lnTo>
                    <a:pt x="1581950" y="2826651"/>
                  </a:lnTo>
                  <a:lnTo>
                    <a:pt x="1605635" y="2793631"/>
                  </a:lnTo>
                  <a:lnTo>
                    <a:pt x="1607883" y="2783484"/>
                  </a:lnTo>
                  <a:lnTo>
                    <a:pt x="1608632" y="2772626"/>
                  </a:lnTo>
                  <a:close/>
                </a:path>
                <a:path w="2543175" h="4520565">
                  <a:moveTo>
                    <a:pt x="1661972" y="4197096"/>
                  </a:moveTo>
                  <a:lnTo>
                    <a:pt x="1659674" y="4140771"/>
                  </a:lnTo>
                  <a:lnTo>
                    <a:pt x="1652638" y="4088320"/>
                  </a:lnTo>
                  <a:lnTo>
                    <a:pt x="1640763" y="4039565"/>
                  </a:lnTo>
                  <a:lnTo>
                    <a:pt x="1623872" y="3994404"/>
                  </a:lnTo>
                  <a:lnTo>
                    <a:pt x="1603641" y="3954373"/>
                  </a:lnTo>
                  <a:lnTo>
                    <a:pt x="1579676" y="3921061"/>
                  </a:lnTo>
                  <a:lnTo>
                    <a:pt x="1552295" y="3894315"/>
                  </a:lnTo>
                  <a:lnTo>
                    <a:pt x="1521764" y="3874008"/>
                  </a:lnTo>
                  <a:lnTo>
                    <a:pt x="1515668" y="3889248"/>
                  </a:lnTo>
                  <a:lnTo>
                    <a:pt x="1540294" y="3909250"/>
                  </a:lnTo>
                  <a:lnTo>
                    <a:pt x="1561769" y="3934968"/>
                  </a:lnTo>
                  <a:lnTo>
                    <a:pt x="1596440" y="4003548"/>
                  </a:lnTo>
                  <a:lnTo>
                    <a:pt x="1609331" y="4045788"/>
                  </a:lnTo>
                  <a:lnTo>
                    <a:pt x="1618348" y="4092321"/>
                  </a:lnTo>
                  <a:lnTo>
                    <a:pt x="1623669" y="4142841"/>
                  </a:lnTo>
                  <a:lnTo>
                    <a:pt x="1625396" y="4197096"/>
                  </a:lnTo>
                  <a:lnTo>
                    <a:pt x="1623669" y="4251972"/>
                  </a:lnTo>
                  <a:lnTo>
                    <a:pt x="1618348" y="4302442"/>
                  </a:lnTo>
                  <a:lnTo>
                    <a:pt x="1609331" y="4348607"/>
                  </a:lnTo>
                  <a:lnTo>
                    <a:pt x="1596440" y="4390644"/>
                  </a:lnTo>
                  <a:lnTo>
                    <a:pt x="1580400" y="4428642"/>
                  </a:lnTo>
                  <a:lnTo>
                    <a:pt x="1540294" y="4485792"/>
                  </a:lnTo>
                  <a:lnTo>
                    <a:pt x="1515668" y="4504944"/>
                  </a:lnTo>
                  <a:lnTo>
                    <a:pt x="1521764" y="4520184"/>
                  </a:lnTo>
                  <a:lnTo>
                    <a:pt x="1579676" y="4474464"/>
                  </a:lnTo>
                  <a:lnTo>
                    <a:pt x="1603641" y="4441317"/>
                  </a:lnTo>
                  <a:lnTo>
                    <a:pt x="1623872" y="4401312"/>
                  </a:lnTo>
                  <a:lnTo>
                    <a:pt x="1640763" y="4355249"/>
                  </a:lnTo>
                  <a:lnTo>
                    <a:pt x="1652638" y="4306062"/>
                  </a:lnTo>
                  <a:lnTo>
                    <a:pt x="1659674" y="4253433"/>
                  </a:lnTo>
                  <a:lnTo>
                    <a:pt x="1659724" y="4251972"/>
                  </a:lnTo>
                  <a:lnTo>
                    <a:pt x="1661972" y="4197096"/>
                  </a:lnTo>
                  <a:close/>
                </a:path>
                <a:path w="2543175" h="4520565">
                  <a:moveTo>
                    <a:pt x="1662353" y="630936"/>
                  </a:moveTo>
                  <a:lnTo>
                    <a:pt x="1479194" y="630936"/>
                  </a:lnTo>
                  <a:lnTo>
                    <a:pt x="1470660" y="631177"/>
                  </a:lnTo>
                  <a:lnTo>
                    <a:pt x="1429562" y="645883"/>
                  </a:lnTo>
                  <a:lnTo>
                    <a:pt x="1403464" y="673036"/>
                  </a:lnTo>
                  <a:lnTo>
                    <a:pt x="1419567" y="687324"/>
                  </a:lnTo>
                  <a:lnTo>
                    <a:pt x="1425562" y="681126"/>
                  </a:lnTo>
                  <a:lnTo>
                    <a:pt x="1430616" y="676554"/>
                  </a:lnTo>
                  <a:lnTo>
                    <a:pt x="1467764" y="665988"/>
                  </a:lnTo>
                  <a:lnTo>
                    <a:pt x="1456994" y="714184"/>
                  </a:lnTo>
                  <a:lnTo>
                    <a:pt x="1444993" y="755802"/>
                  </a:lnTo>
                  <a:lnTo>
                    <a:pt x="1429067" y="792403"/>
                  </a:lnTo>
                  <a:lnTo>
                    <a:pt x="1418424" y="807910"/>
                  </a:lnTo>
                  <a:lnTo>
                    <a:pt x="1415656" y="819912"/>
                  </a:lnTo>
                  <a:lnTo>
                    <a:pt x="1474622" y="819912"/>
                  </a:lnTo>
                  <a:lnTo>
                    <a:pt x="1478991" y="803808"/>
                  </a:lnTo>
                  <a:lnTo>
                    <a:pt x="1483525" y="785685"/>
                  </a:lnTo>
                  <a:lnTo>
                    <a:pt x="1488198" y="765517"/>
                  </a:lnTo>
                  <a:lnTo>
                    <a:pt x="1509382" y="665988"/>
                  </a:lnTo>
                  <a:lnTo>
                    <a:pt x="1559864" y="665988"/>
                  </a:lnTo>
                  <a:lnTo>
                    <a:pt x="1560817" y="667512"/>
                  </a:lnTo>
                  <a:lnTo>
                    <a:pt x="1553933" y="688187"/>
                  </a:lnTo>
                  <a:lnTo>
                    <a:pt x="1547837" y="708075"/>
                  </a:lnTo>
                  <a:lnTo>
                    <a:pt x="1538058" y="745426"/>
                  </a:lnTo>
                  <a:lnTo>
                    <a:pt x="1532153" y="783043"/>
                  </a:lnTo>
                  <a:lnTo>
                    <a:pt x="1532724" y="792835"/>
                  </a:lnTo>
                  <a:lnTo>
                    <a:pt x="1560106" y="822375"/>
                  </a:lnTo>
                  <a:lnTo>
                    <a:pt x="1568919" y="822960"/>
                  </a:lnTo>
                  <a:lnTo>
                    <a:pt x="1576882" y="822464"/>
                  </a:lnTo>
                  <a:lnTo>
                    <a:pt x="1616125" y="804862"/>
                  </a:lnTo>
                  <a:lnTo>
                    <a:pt x="1632546" y="789520"/>
                  </a:lnTo>
                  <a:lnTo>
                    <a:pt x="1618830" y="775716"/>
                  </a:lnTo>
                  <a:lnTo>
                    <a:pt x="1613115" y="782472"/>
                  </a:lnTo>
                  <a:lnTo>
                    <a:pt x="1608061" y="787425"/>
                  </a:lnTo>
                  <a:lnTo>
                    <a:pt x="1599679" y="794004"/>
                  </a:lnTo>
                  <a:lnTo>
                    <a:pt x="1595678" y="795616"/>
                  </a:lnTo>
                  <a:lnTo>
                    <a:pt x="1588820" y="795616"/>
                  </a:lnTo>
                  <a:lnTo>
                    <a:pt x="1586445" y="794664"/>
                  </a:lnTo>
                  <a:lnTo>
                    <a:pt x="1583105" y="790854"/>
                  </a:lnTo>
                  <a:lnTo>
                    <a:pt x="1582254" y="787425"/>
                  </a:lnTo>
                  <a:lnTo>
                    <a:pt x="1582254" y="776185"/>
                  </a:lnTo>
                  <a:lnTo>
                    <a:pt x="1583486" y="767905"/>
                  </a:lnTo>
                  <a:lnTo>
                    <a:pt x="1607299" y="665988"/>
                  </a:lnTo>
                  <a:lnTo>
                    <a:pt x="1654162" y="665988"/>
                  </a:lnTo>
                  <a:lnTo>
                    <a:pt x="1662353" y="630936"/>
                  </a:lnTo>
                  <a:close/>
                </a:path>
                <a:path w="2543175" h="4520565">
                  <a:moveTo>
                    <a:pt x="1840280" y="2709951"/>
                  </a:moveTo>
                  <a:lnTo>
                    <a:pt x="1834502" y="2652661"/>
                  </a:lnTo>
                  <a:lnTo>
                    <a:pt x="1817141" y="2612225"/>
                  </a:lnTo>
                  <a:lnTo>
                    <a:pt x="1807184" y="2601557"/>
                  </a:lnTo>
                  <a:lnTo>
                    <a:pt x="1804073" y="2598216"/>
                  </a:lnTo>
                  <a:lnTo>
                    <a:pt x="1787994" y="2588209"/>
                  </a:lnTo>
                  <a:lnTo>
                    <a:pt x="1782279" y="2586405"/>
                  </a:lnTo>
                  <a:lnTo>
                    <a:pt x="1782279" y="2730322"/>
                  </a:lnTo>
                  <a:lnTo>
                    <a:pt x="1782064" y="2740114"/>
                  </a:lnTo>
                  <a:lnTo>
                    <a:pt x="1779168" y="2777299"/>
                  </a:lnTo>
                  <a:lnTo>
                    <a:pt x="1778012" y="2784310"/>
                  </a:lnTo>
                  <a:lnTo>
                    <a:pt x="1776564" y="2790914"/>
                  </a:lnTo>
                  <a:lnTo>
                    <a:pt x="1774469" y="2799296"/>
                  </a:lnTo>
                  <a:lnTo>
                    <a:pt x="1771992" y="2806065"/>
                  </a:lnTo>
                  <a:lnTo>
                    <a:pt x="1769135" y="2811018"/>
                  </a:lnTo>
                  <a:lnTo>
                    <a:pt x="1766277" y="2816060"/>
                  </a:lnTo>
                  <a:lnTo>
                    <a:pt x="1762937" y="2819781"/>
                  </a:lnTo>
                  <a:lnTo>
                    <a:pt x="1759318" y="2822067"/>
                  </a:lnTo>
                  <a:lnTo>
                    <a:pt x="1755698" y="2824442"/>
                  </a:lnTo>
                  <a:lnTo>
                    <a:pt x="1751418" y="2825585"/>
                  </a:lnTo>
                  <a:lnTo>
                    <a:pt x="1737512" y="2825585"/>
                  </a:lnTo>
                  <a:lnTo>
                    <a:pt x="1715173" y="2788907"/>
                  </a:lnTo>
                  <a:lnTo>
                    <a:pt x="1712988" y="2776918"/>
                  </a:lnTo>
                  <a:lnTo>
                    <a:pt x="1711388" y="2763786"/>
                  </a:lnTo>
                  <a:lnTo>
                    <a:pt x="1710194" y="2748140"/>
                  </a:lnTo>
                  <a:lnTo>
                    <a:pt x="1710143" y="2746768"/>
                  </a:lnTo>
                  <a:lnTo>
                    <a:pt x="1709470" y="2730322"/>
                  </a:lnTo>
                  <a:lnTo>
                    <a:pt x="1709458" y="2729458"/>
                  </a:lnTo>
                  <a:lnTo>
                    <a:pt x="1709318" y="2718244"/>
                  </a:lnTo>
                  <a:lnTo>
                    <a:pt x="1709331" y="2701899"/>
                  </a:lnTo>
                  <a:lnTo>
                    <a:pt x="1711236" y="2661716"/>
                  </a:lnTo>
                  <a:lnTo>
                    <a:pt x="1720418" y="2620187"/>
                  </a:lnTo>
                  <a:lnTo>
                    <a:pt x="1736559" y="2601557"/>
                  </a:lnTo>
                  <a:lnTo>
                    <a:pt x="1751507" y="2601557"/>
                  </a:lnTo>
                  <a:lnTo>
                    <a:pt x="1774659" y="2631859"/>
                  </a:lnTo>
                  <a:lnTo>
                    <a:pt x="1779879" y="2661716"/>
                  </a:lnTo>
                  <a:lnTo>
                    <a:pt x="1780933" y="2673185"/>
                  </a:lnTo>
                  <a:lnTo>
                    <a:pt x="1781733" y="2686875"/>
                  </a:lnTo>
                  <a:lnTo>
                    <a:pt x="1782216" y="2701899"/>
                  </a:lnTo>
                  <a:lnTo>
                    <a:pt x="1782279" y="2730322"/>
                  </a:lnTo>
                  <a:lnTo>
                    <a:pt x="1782279" y="2586405"/>
                  </a:lnTo>
                  <a:lnTo>
                    <a:pt x="1768919" y="2582176"/>
                  </a:lnTo>
                  <a:lnTo>
                    <a:pt x="1746846" y="2580132"/>
                  </a:lnTo>
                  <a:lnTo>
                    <a:pt x="1725409" y="2582354"/>
                  </a:lnTo>
                  <a:lnTo>
                    <a:pt x="1690192" y="2599829"/>
                  </a:lnTo>
                  <a:lnTo>
                    <a:pt x="1665414" y="2634462"/>
                  </a:lnTo>
                  <a:lnTo>
                    <a:pt x="1652879" y="2684856"/>
                  </a:lnTo>
                  <a:lnTo>
                    <a:pt x="1652778" y="2686875"/>
                  </a:lnTo>
                  <a:lnTo>
                    <a:pt x="1651304" y="2715857"/>
                  </a:lnTo>
                  <a:lnTo>
                    <a:pt x="1651419" y="2718244"/>
                  </a:lnTo>
                  <a:lnTo>
                    <a:pt x="1652714" y="2746768"/>
                  </a:lnTo>
                  <a:lnTo>
                    <a:pt x="1656943" y="2773489"/>
                  </a:lnTo>
                  <a:lnTo>
                    <a:pt x="1673783" y="2814345"/>
                  </a:lnTo>
                  <a:lnTo>
                    <a:pt x="1720964" y="2844673"/>
                  </a:lnTo>
                  <a:lnTo>
                    <a:pt x="1719973" y="2844673"/>
                  </a:lnTo>
                  <a:lnTo>
                    <a:pt x="1743316" y="2846832"/>
                  </a:lnTo>
                  <a:lnTo>
                    <a:pt x="1765757" y="2844673"/>
                  </a:lnTo>
                  <a:lnTo>
                    <a:pt x="1785302" y="2838221"/>
                  </a:lnTo>
                  <a:lnTo>
                    <a:pt x="1815706" y="2812250"/>
                  </a:lnTo>
                  <a:lnTo>
                    <a:pt x="1834146" y="2769387"/>
                  </a:lnTo>
                  <a:lnTo>
                    <a:pt x="1834248" y="2768727"/>
                  </a:lnTo>
                  <a:lnTo>
                    <a:pt x="1838756" y="2741739"/>
                  </a:lnTo>
                  <a:lnTo>
                    <a:pt x="1838833" y="2740114"/>
                  </a:lnTo>
                  <a:lnTo>
                    <a:pt x="1840280" y="2709951"/>
                  </a:lnTo>
                  <a:close/>
                </a:path>
                <a:path w="2543175" h="4520565">
                  <a:moveTo>
                    <a:pt x="2114994" y="2095500"/>
                  </a:moveTo>
                  <a:lnTo>
                    <a:pt x="1931822" y="2095500"/>
                  </a:lnTo>
                  <a:lnTo>
                    <a:pt x="1923288" y="2095741"/>
                  </a:lnTo>
                  <a:lnTo>
                    <a:pt x="1882203" y="2110448"/>
                  </a:lnTo>
                  <a:lnTo>
                    <a:pt x="1856105" y="2137600"/>
                  </a:lnTo>
                  <a:lnTo>
                    <a:pt x="1872195" y="2151888"/>
                  </a:lnTo>
                  <a:lnTo>
                    <a:pt x="1878203" y="2145690"/>
                  </a:lnTo>
                  <a:lnTo>
                    <a:pt x="1883244" y="2141118"/>
                  </a:lnTo>
                  <a:lnTo>
                    <a:pt x="1920392" y="2130552"/>
                  </a:lnTo>
                  <a:lnTo>
                    <a:pt x="1909635" y="2178748"/>
                  </a:lnTo>
                  <a:lnTo>
                    <a:pt x="1897634" y="2220366"/>
                  </a:lnTo>
                  <a:lnTo>
                    <a:pt x="1881695" y="2256967"/>
                  </a:lnTo>
                  <a:lnTo>
                    <a:pt x="1871052" y="2272474"/>
                  </a:lnTo>
                  <a:lnTo>
                    <a:pt x="1868297" y="2284476"/>
                  </a:lnTo>
                  <a:lnTo>
                    <a:pt x="1927250" y="2284476"/>
                  </a:lnTo>
                  <a:lnTo>
                    <a:pt x="1931619" y="2268372"/>
                  </a:lnTo>
                  <a:lnTo>
                    <a:pt x="1936153" y="2250249"/>
                  </a:lnTo>
                  <a:lnTo>
                    <a:pt x="1940826" y="2230082"/>
                  </a:lnTo>
                  <a:lnTo>
                    <a:pt x="1962023" y="2130552"/>
                  </a:lnTo>
                  <a:lnTo>
                    <a:pt x="2012505" y="2130552"/>
                  </a:lnTo>
                  <a:lnTo>
                    <a:pt x="2013458" y="2132076"/>
                  </a:lnTo>
                  <a:lnTo>
                    <a:pt x="2006561" y="2152751"/>
                  </a:lnTo>
                  <a:lnTo>
                    <a:pt x="2000465" y="2172639"/>
                  </a:lnTo>
                  <a:lnTo>
                    <a:pt x="1990686" y="2209990"/>
                  </a:lnTo>
                  <a:lnTo>
                    <a:pt x="1984781" y="2247608"/>
                  </a:lnTo>
                  <a:lnTo>
                    <a:pt x="1985352" y="2257399"/>
                  </a:lnTo>
                  <a:lnTo>
                    <a:pt x="2012734" y="2286939"/>
                  </a:lnTo>
                  <a:lnTo>
                    <a:pt x="2021547" y="2287524"/>
                  </a:lnTo>
                  <a:lnTo>
                    <a:pt x="2029510" y="2287028"/>
                  </a:lnTo>
                  <a:lnTo>
                    <a:pt x="2068753" y="2269426"/>
                  </a:lnTo>
                  <a:lnTo>
                    <a:pt x="2085174" y="2254085"/>
                  </a:lnTo>
                  <a:lnTo>
                    <a:pt x="2071458" y="2240280"/>
                  </a:lnTo>
                  <a:lnTo>
                    <a:pt x="2065743" y="2247036"/>
                  </a:lnTo>
                  <a:lnTo>
                    <a:pt x="2060702" y="2251989"/>
                  </a:lnTo>
                  <a:lnTo>
                    <a:pt x="2052320" y="2258568"/>
                  </a:lnTo>
                  <a:lnTo>
                    <a:pt x="2048319" y="2260181"/>
                  </a:lnTo>
                  <a:lnTo>
                    <a:pt x="2041461" y="2260181"/>
                  </a:lnTo>
                  <a:lnTo>
                    <a:pt x="2039073" y="2259228"/>
                  </a:lnTo>
                  <a:lnTo>
                    <a:pt x="2035746" y="2255418"/>
                  </a:lnTo>
                  <a:lnTo>
                    <a:pt x="2034882" y="2251989"/>
                  </a:lnTo>
                  <a:lnTo>
                    <a:pt x="2034882" y="2240750"/>
                  </a:lnTo>
                  <a:lnTo>
                    <a:pt x="2036127" y="2232469"/>
                  </a:lnTo>
                  <a:lnTo>
                    <a:pt x="2059940" y="2130552"/>
                  </a:lnTo>
                  <a:lnTo>
                    <a:pt x="2106803" y="2130552"/>
                  </a:lnTo>
                  <a:lnTo>
                    <a:pt x="2114994" y="2095500"/>
                  </a:lnTo>
                  <a:close/>
                </a:path>
                <a:path w="2543175" h="4520565">
                  <a:moveTo>
                    <a:pt x="2117661" y="2458199"/>
                  </a:moveTo>
                  <a:lnTo>
                    <a:pt x="904557" y="2458199"/>
                  </a:lnTo>
                  <a:lnTo>
                    <a:pt x="904557" y="2484120"/>
                  </a:lnTo>
                  <a:lnTo>
                    <a:pt x="2117661" y="2484120"/>
                  </a:lnTo>
                  <a:lnTo>
                    <a:pt x="2117661" y="2458199"/>
                  </a:lnTo>
                  <a:close/>
                </a:path>
                <a:path w="2543175" h="4520565">
                  <a:moveTo>
                    <a:pt x="2281110" y="609688"/>
                  </a:moveTo>
                  <a:lnTo>
                    <a:pt x="2279777" y="601967"/>
                  </a:lnTo>
                  <a:lnTo>
                    <a:pt x="2276919" y="595210"/>
                  </a:lnTo>
                  <a:lnTo>
                    <a:pt x="2274151" y="588543"/>
                  </a:lnTo>
                  <a:lnTo>
                    <a:pt x="2270112" y="582790"/>
                  </a:lnTo>
                  <a:lnTo>
                    <a:pt x="2269833" y="582536"/>
                  </a:lnTo>
                  <a:lnTo>
                    <a:pt x="2191994" y="582536"/>
                  </a:lnTo>
                  <a:lnTo>
                    <a:pt x="2195703" y="582790"/>
                  </a:lnTo>
                  <a:lnTo>
                    <a:pt x="2203805" y="584530"/>
                  </a:lnTo>
                  <a:lnTo>
                    <a:pt x="2223033" y="603211"/>
                  </a:lnTo>
                  <a:lnTo>
                    <a:pt x="2224709" y="610438"/>
                  </a:lnTo>
                  <a:lnTo>
                    <a:pt x="2224722" y="610641"/>
                  </a:lnTo>
                  <a:lnTo>
                    <a:pt x="2225294" y="619023"/>
                  </a:lnTo>
                  <a:lnTo>
                    <a:pt x="2224786" y="629119"/>
                  </a:lnTo>
                  <a:lnTo>
                    <a:pt x="2207437" y="668870"/>
                  </a:lnTo>
                  <a:lnTo>
                    <a:pt x="2168106" y="685380"/>
                  </a:lnTo>
                  <a:lnTo>
                    <a:pt x="2159812" y="685673"/>
                  </a:lnTo>
                  <a:lnTo>
                    <a:pt x="2144357" y="685673"/>
                  </a:lnTo>
                  <a:lnTo>
                    <a:pt x="2144420" y="685380"/>
                  </a:lnTo>
                  <a:lnTo>
                    <a:pt x="2166709" y="582536"/>
                  </a:lnTo>
                  <a:lnTo>
                    <a:pt x="2157082" y="582536"/>
                  </a:lnTo>
                  <a:lnTo>
                    <a:pt x="2170036" y="582345"/>
                  </a:lnTo>
                  <a:lnTo>
                    <a:pt x="2166709" y="582536"/>
                  </a:lnTo>
                  <a:lnTo>
                    <a:pt x="2191994" y="582536"/>
                  </a:lnTo>
                  <a:lnTo>
                    <a:pt x="2186228" y="582155"/>
                  </a:lnTo>
                  <a:lnTo>
                    <a:pt x="2269413" y="582155"/>
                  </a:lnTo>
                  <a:lnTo>
                    <a:pt x="2259673" y="573303"/>
                  </a:lnTo>
                  <a:lnTo>
                    <a:pt x="2220620" y="560628"/>
                  </a:lnTo>
                  <a:lnTo>
                    <a:pt x="2188133" y="559295"/>
                  </a:lnTo>
                  <a:lnTo>
                    <a:pt x="2092693" y="559295"/>
                  </a:lnTo>
                  <a:lnTo>
                    <a:pt x="2092604" y="559714"/>
                  </a:lnTo>
                  <a:lnTo>
                    <a:pt x="2092515" y="560120"/>
                  </a:lnTo>
                  <a:lnTo>
                    <a:pt x="2092413" y="560628"/>
                  </a:lnTo>
                  <a:lnTo>
                    <a:pt x="2090026" y="571487"/>
                  </a:lnTo>
                  <a:lnTo>
                    <a:pt x="2095652" y="572350"/>
                  </a:lnTo>
                  <a:lnTo>
                    <a:pt x="2105850" y="596607"/>
                  </a:lnTo>
                  <a:lnTo>
                    <a:pt x="2105177" y="603211"/>
                  </a:lnTo>
                  <a:lnTo>
                    <a:pt x="2103462" y="610641"/>
                  </a:lnTo>
                  <a:lnTo>
                    <a:pt x="2068512" y="769035"/>
                  </a:lnTo>
                  <a:lnTo>
                    <a:pt x="2050122" y="805802"/>
                  </a:lnTo>
                  <a:lnTo>
                    <a:pt x="2042782" y="807707"/>
                  </a:lnTo>
                  <a:lnTo>
                    <a:pt x="2040115" y="819899"/>
                  </a:lnTo>
                  <a:lnTo>
                    <a:pt x="2138984" y="819899"/>
                  </a:lnTo>
                  <a:lnTo>
                    <a:pt x="2141651" y="807707"/>
                  </a:lnTo>
                  <a:lnTo>
                    <a:pt x="2135365" y="807427"/>
                  </a:lnTo>
                  <a:lnTo>
                    <a:pt x="2130704" y="806094"/>
                  </a:lnTo>
                  <a:lnTo>
                    <a:pt x="2127656" y="803617"/>
                  </a:lnTo>
                  <a:lnTo>
                    <a:pt x="2124608" y="801331"/>
                  </a:lnTo>
                  <a:lnTo>
                    <a:pt x="2123948" y="799515"/>
                  </a:lnTo>
                  <a:lnTo>
                    <a:pt x="2123084" y="797039"/>
                  </a:lnTo>
                  <a:lnTo>
                    <a:pt x="2123122" y="786180"/>
                  </a:lnTo>
                  <a:lnTo>
                    <a:pt x="2123363" y="782942"/>
                  </a:lnTo>
                  <a:lnTo>
                    <a:pt x="2124125" y="776947"/>
                  </a:lnTo>
                  <a:lnTo>
                    <a:pt x="2124799" y="773328"/>
                  </a:lnTo>
                  <a:lnTo>
                    <a:pt x="2125738" y="768654"/>
                  </a:lnTo>
                  <a:lnTo>
                    <a:pt x="2139365" y="708647"/>
                  </a:lnTo>
                  <a:lnTo>
                    <a:pt x="2157184" y="708647"/>
                  </a:lnTo>
                  <a:lnTo>
                    <a:pt x="2181656" y="746366"/>
                  </a:lnTo>
                  <a:lnTo>
                    <a:pt x="2187879" y="778256"/>
                  </a:lnTo>
                  <a:lnTo>
                    <a:pt x="2190280" y="789571"/>
                  </a:lnTo>
                  <a:lnTo>
                    <a:pt x="2192972" y="800557"/>
                  </a:lnTo>
                  <a:lnTo>
                    <a:pt x="2195855" y="810679"/>
                  </a:lnTo>
                  <a:lnTo>
                    <a:pt x="2198903" y="819899"/>
                  </a:lnTo>
                  <a:lnTo>
                    <a:pt x="2267102" y="819899"/>
                  </a:lnTo>
                  <a:lnTo>
                    <a:pt x="2269769" y="807707"/>
                  </a:lnTo>
                  <a:lnTo>
                    <a:pt x="2264333" y="806564"/>
                  </a:lnTo>
                  <a:lnTo>
                    <a:pt x="2260054" y="804659"/>
                  </a:lnTo>
                  <a:lnTo>
                    <a:pt x="2256917" y="801992"/>
                  </a:lnTo>
                  <a:lnTo>
                    <a:pt x="2253869" y="799515"/>
                  </a:lnTo>
                  <a:lnTo>
                    <a:pt x="2251392" y="796188"/>
                  </a:lnTo>
                  <a:lnTo>
                    <a:pt x="2238057" y="744562"/>
                  </a:lnTo>
                  <a:lnTo>
                    <a:pt x="2236152" y="736879"/>
                  </a:lnTo>
                  <a:lnTo>
                    <a:pt x="2221026" y="708647"/>
                  </a:lnTo>
                  <a:lnTo>
                    <a:pt x="2220150" y="707694"/>
                  </a:lnTo>
                  <a:lnTo>
                    <a:pt x="2212429" y="701408"/>
                  </a:lnTo>
                  <a:lnTo>
                    <a:pt x="2212238" y="699693"/>
                  </a:lnTo>
                  <a:lnTo>
                    <a:pt x="2228558" y="693191"/>
                  </a:lnTo>
                  <a:lnTo>
                    <a:pt x="2242655" y="685673"/>
                  </a:lnTo>
                  <a:lnTo>
                    <a:pt x="2271585" y="656920"/>
                  </a:lnTo>
                  <a:lnTo>
                    <a:pt x="2281047" y="619023"/>
                  </a:lnTo>
                  <a:lnTo>
                    <a:pt x="2281110" y="609688"/>
                  </a:lnTo>
                  <a:close/>
                </a:path>
                <a:path w="2543175" h="4520565">
                  <a:moveTo>
                    <a:pt x="2352256" y="4119372"/>
                  </a:moveTo>
                  <a:lnTo>
                    <a:pt x="2352141" y="4117340"/>
                  </a:lnTo>
                  <a:lnTo>
                    <a:pt x="2352078" y="4116336"/>
                  </a:lnTo>
                  <a:lnTo>
                    <a:pt x="2351163" y="4100487"/>
                  </a:lnTo>
                  <a:lnTo>
                    <a:pt x="2347899" y="4084129"/>
                  </a:lnTo>
                  <a:lnTo>
                    <a:pt x="2342451" y="4070261"/>
                  </a:lnTo>
                  <a:lnTo>
                    <a:pt x="2334831" y="4058882"/>
                  </a:lnTo>
                  <a:lnTo>
                    <a:pt x="2334298" y="4058412"/>
                  </a:lnTo>
                  <a:lnTo>
                    <a:pt x="2325001" y="4050055"/>
                  </a:lnTo>
                  <a:lnTo>
                    <a:pt x="2312962" y="4043743"/>
                  </a:lnTo>
                  <a:lnTo>
                    <a:pt x="2302154" y="4040848"/>
                  </a:lnTo>
                  <a:lnTo>
                    <a:pt x="2302154" y="4095178"/>
                  </a:lnTo>
                  <a:lnTo>
                    <a:pt x="2302052" y="4100487"/>
                  </a:lnTo>
                  <a:lnTo>
                    <a:pt x="2296909" y="4142219"/>
                  </a:lnTo>
                  <a:lnTo>
                    <a:pt x="2293112" y="4160520"/>
                  </a:lnTo>
                  <a:lnTo>
                    <a:pt x="2287968" y="4160520"/>
                  </a:lnTo>
                  <a:lnTo>
                    <a:pt x="2287968" y="4184904"/>
                  </a:lnTo>
                  <a:lnTo>
                    <a:pt x="2274735" y="4229989"/>
                  </a:lnTo>
                  <a:lnTo>
                    <a:pt x="2250414" y="4274883"/>
                  </a:lnTo>
                  <a:lnTo>
                    <a:pt x="2222906" y="4290060"/>
                  </a:lnTo>
                  <a:lnTo>
                    <a:pt x="2215489" y="4290060"/>
                  </a:lnTo>
                  <a:lnTo>
                    <a:pt x="2202205" y="4263009"/>
                  </a:lnTo>
                  <a:lnTo>
                    <a:pt x="2201951" y="4256621"/>
                  </a:lnTo>
                  <a:lnTo>
                    <a:pt x="2202027" y="4252722"/>
                  </a:lnTo>
                  <a:lnTo>
                    <a:pt x="2202091" y="4249331"/>
                  </a:lnTo>
                  <a:lnTo>
                    <a:pt x="2202167" y="4247997"/>
                  </a:lnTo>
                  <a:lnTo>
                    <a:pt x="2207133" y="4204716"/>
                  </a:lnTo>
                  <a:lnTo>
                    <a:pt x="2211286" y="4184904"/>
                  </a:lnTo>
                  <a:lnTo>
                    <a:pt x="2287968" y="4184904"/>
                  </a:lnTo>
                  <a:lnTo>
                    <a:pt x="2287968" y="4160520"/>
                  </a:lnTo>
                  <a:lnTo>
                    <a:pt x="2216429" y="4160520"/>
                  </a:lnTo>
                  <a:lnTo>
                    <a:pt x="2222804" y="4136898"/>
                  </a:lnTo>
                  <a:lnTo>
                    <a:pt x="2237333" y="4098823"/>
                  </a:lnTo>
                  <a:lnTo>
                    <a:pt x="2263025" y="4064965"/>
                  </a:lnTo>
                  <a:lnTo>
                    <a:pt x="2281872" y="4058412"/>
                  </a:lnTo>
                  <a:lnTo>
                    <a:pt x="2288933" y="4058412"/>
                  </a:lnTo>
                  <a:lnTo>
                    <a:pt x="2302154" y="4095178"/>
                  </a:lnTo>
                  <a:lnTo>
                    <a:pt x="2302154" y="4040848"/>
                  </a:lnTo>
                  <a:lnTo>
                    <a:pt x="2298712" y="4039920"/>
                  </a:lnTo>
                  <a:lnTo>
                    <a:pt x="2282253" y="4038600"/>
                  </a:lnTo>
                  <a:lnTo>
                    <a:pt x="2267318" y="4039590"/>
                  </a:lnTo>
                  <a:lnTo>
                    <a:pt x="2227580" y="4053649"/>
                  </a:lnTo>
                  <a:lnTo>
                    <a:pt x="2195677" y="4083697"/>
                  </a:lnTo>
                  <a:lnTo>
                    <a:pt x="2171928" y="4128147"/>
                  </a:lnTo>
                  <a:lnTo>
                    <a:pt x="2156955" y="4182922"/>
                  </a:lnTo>
                  <a:lnTo>
                    <a:pt x="2151888" y="4229989"/>
                  </a:lnTo>
                  <a:lnTo>
                    <a:pt x="2151964" y="4233049"/>
                  </a:lnTo>
                  <a:lnTo>
                    <a:pt x="2161781" y="4278693"/>
                  </a:lnTo>
                  <a:lnTo>
                    <a:pt x="2191385" y="4304906"/>
                  </a:lnTo>
                  <a:lnTo>
                    <a:pt x="2221954" y="4309872"/>
                  </a:lnTo>
                  <a:lnTo>
                    <a:pt x="2236635" y="4308970"/>
                  </a:lnTo>
                  <a:lnTo>
                    <a:pt x="2275967" y="4295394"/>
                  </a:lnTo>
                  <a:lnTo>
                    <a:pt x="2307945" y="4265981"/>
                  </a:lnTo>
                  <a:lnTo>
                    <a:pt x="2331809" y="4222000"/>
                  </a:lnTo>
                  <a:lnTo>
                    <a:pt x="2343289" y="4184904"/>
                  </a:lnTo>
                  <a:lnTo>
                    <a:pt x="2347074" y="4167594"/>
                  </a:lnTo>
                  <a:lnTo>
                    <a:pt x="2348255" y="4160520"/>
                  </a:lnTo>
                  <a:lnTo>
                    <a:pt x="2349957" y="4150283"/>
                  </a:lnTo>
                  <a:lnTo>
                    <a:pt x="2351684" y="4134205"/>
                  </a:lnTo>
                  <a:lnTo>
                    <a:pt x="2351709" y="4133583"/>
                  </a:lnTo>
                  <a:lnTo>
                    <a:pt x="2352256" y="4119372"/>
                  </a:lnTo>
                  <a:close/>
                </a:path>
                <a:path w="2543175" h="4520565">
                  <a:moveTo>
                    <a:pt x="2353500" y="184404"/>
                  </a:moveTo>
                  <a:lnTo>
                    <a:pt x="2327491" y="184404"/>
                  </a:lnTo>
                  <a:lnTo>
                    <a:pt x="2324062" y="193738"/>
                  </a:lnTo>
                  <a:lnTo>
                    <a:pt x="2320734" y="201447"/>
                  </a:lnTo>
                  <a:lnTo>
                    <a:pt x="2295296" y="233743"/>
                  </a:lnTo>
                  <a:lnTo>
                    <a:pt x="2280437" y="237832"/>
                  </a:lnTo>
                  <a:lnTo>
                    <a:pt x="2274151" y="237744"/>
                  </a:lnTo>
                  <a:lnTo>
                    <a:pt x="2237956" y="237744"/>
                  </a:lnTo>
                  <a:lnTo>
                    <a:pt x="2279294" y="51244"/>
                  </a:lnTo>
                  <a:lnTo>
                    <a:pt x="2297874" y="14287"/>
                  </a:lnTo>
                  <a:lnTo>
                    <a:pt x="2305113" y="12192"/>
                  </a:lnTo>
                  <a:lnTo>
                    <a:pt x="2307780" y="0"/>
                  </a:lnTo>
                  <a:lnTo>
                    <a:pt x="2211578" y="0"/>
                  </a:lnTo>
                  <a:lnTo>
                    <a:pt x="2208911" y="12192"/>
                  </a:lnTo>
                  <a:lnTo>
                    <a:pt x="2214524" y="13042"/>
                  </a:lnTo>
                  <a:lnTo>
                    <a:pt x="2218626" y="14668"/>
                  </a:lnTo>
                  <a:lnTo>
                    <a:pt x="2223579" y="19710"/>
                  </a:lnTo>
                  <a:lnTo>
                    <a:pt x="2224811" y="23622"/>
                  </a:lnTo>
                  <a:lnTo>
                    <a:pt x="2224811" y="36283"/>
                  </a:lnTo>
                  <a:lnTo>
                    <a:pt x="2187473" y="208978"/>
                  </a:lnTo>
                  <a:lnTo>
                    <a:pt x="2168995" y="246126"/>
                  </a:lnTo>
                  <a:lnTo>
                    <a:pt x="2161667" y="248031"/>
                  </a:lnTo>
                  <a:lnTo>
                    <a:pt x="2159000" y="260604"/>
                  </a:lnTo>
                  <a:lnTo>
                    <a:pt x="2333968" y="260604"/>
                  </a:lnTo>
                  <a:lnTo>
                    <a:pt x="2353500" y="184404"/>
                  </a:lnTo>
                  <a:close/>
                </a:path>
                <a:path w="2543175" h="4520565">
                  <a:moveTo>
                    <a:pt x="2542844" y="435864"/>
                  </a:moveTo>
                  <a:lnTo>
                    <a:pt x="1317548" y="435864"/>
                  </a:lnTo>
                  <a:lnTo>
                    <a:pt x="1317548" y="461772"/>
                  </a:lnTo>
                  <a:lnTo>
                    <a:pt x="2542844" y="461772"/>
                  </a:lnTo>
                  <a:lnTo>
                    <a:pt x="2542844" y="435864"/>
                  </a:lnTo>
                  <a:close/>
                </a:path>
              </a:pathLst>
            </a:custGeom>
            <a:solidFill>
              <a:srgbClr val="003D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19300" y="1583436"/>
              <a:ext cx="7909560" cy="5234939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8375" y="2992695"/>
            <a:ext cx="6856095" cy="965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251075" marR="5080" indent="-2239010">
              <a:lnSpc>
                <a:spcPct val="101000"/>
              </a:lnSpc>
              <a:spcBef>
                <a:spcPts val="95"/>
              </a:spcBef>
            </a:pPr>
            <a:r>
              <a:rPr dirty="0" sz="3050" spc="-20">
                <a:solidFill>
                  <a:srgbClr val="5D8223"/>
                </a:solidFill>
              </a:rPr>
              <a:t>COORDENADAS</a:t>
            </a:r>
            <a:r>
              <a:rPr dirty="0" sz="3050" spc="-45">
                <a:solidFill>
                  <a:srgbClr val="5D8223"/>
                </a:solidFill>
              </a:rPr>
              <a:t> </a:t>
            </a:r>
            <a:r>
              <a:rPr dirty="0" sz="3050" spc="-170">
                <a:solidFill>
                  <a:srgbClr val="5D8223"/>
                </a:solidFill>
              </a:rPr>
              <a:t>CARTESIANAS</a:t>
            </a:r>
            <a:r>
              <a:rPr dirty="0" sz="3050" spc="-45">
                <a:solidFill>
                  <a:srgbClr val="5D8223"/>
                </a:solidFill>
              </a:rPr>
              <a:t> </a:t>
            </a:r>
            <a:r>
              <a:rPr dirty="0" sz="3050" spc="-30">
                <a:solidFill>
                  <a:srgbClr val="5D8223"/>
                </a:solidFill>
              </a:rPr>
              <a:t>PARA </a:t>
            </a:r>
            <a:r>
              <a:rPr dirty="0" sz="3050" spc="-345">
                <a:solidFill>
                  <a:srgbClr val="5D8223"/>
                </a:solidFill>
              </a:rPr>
              <a:t>EL</a:t>
            </a:r>
            <a:r>
              <a:rPr dirty="0" sz="3050" spc="-15">
                <a:solidFill>
                  <a:srgbClr val="5D8223"/>
                </a:solidFill>
              </a:rPr>
              <a:t> </a:t>
            </a:r>
            <a:r>
              <a:rPr dirty="0" sz="3050" spc="-204">
                <a:solidFill>
                  <a:srgbClr val="5D8223"/>
                </a:solidFill>
              </a:rPr>
              <a:t>PUNTO</a:t>
            </a:r>
            <a:r>
              <a:rPr dirty="0" sz="3050" spc="-50">
                <a:solidFill>
                  <a:srgbClr val="5D8223"/>
                </a:solidFill>
              </a:rPr>
              <a:t> </a:t>
            </a:r>
            <a:r>
              <a:rPr dirty="0" sz="3050" spc="-25">
                <a:solidFill>
                  <a:srgbClr val="5D8223"/>
                </a:solidFill>
              </a:rPr>
              <a:t>EC</a:t>
            </a:r>
            <a:endParaRPr sz="30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5408" y="4575048"/>
            <a:ext cx="4557098" cy="102107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7267" y="5992367"/>
            <a:ext cx="5542787" cy="1157384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4198619" y="1289303"/>
            <a:ext cx="299085" cy="378460"/>
          </a:xfrm>
          <a:custGeom>
            <a:avLst/>
            <a:gdLst/>
            <a:ahLst/>
            <a:cxnLst/>
            <a:rect l="l" t="t" r="r" b="b"/>
            <a:pathLst>
              <a:path w="299085" h="378460">
                <a:moveTo>
                  <a:pt x="298704" y="377952"/>
                </a:moveTo>
                <a:lnTo>
                  <a:pt x="0" y="377952"/>
                </a:lnTo>
                <a:lnTo>
                  <a:pt x="0" y="360330"/>
                </a:lnTo>
                <a:lnTo>
                  <a:pt x="142875" y="0"/>
                </a:lnTo>
                <a:lnTo>
                  <a:pt x="183356" y="0"/>
                </a:lnTo>
                <a:lnTo>
                  <a:pt x="202687" y="60388"/>
                </a:lnTo>
                <a:lnTo>
                  <a:pt x="152495" y="60388"/>
                </a:lnTo>
                <a:lnTo>
                  <a:pt x="48291" y="333756"/>
                </a:lnTo>
                <a:lnTo>
                  <a:pt x="290197" y="333756"/>
                </a:lnTo>
                <a:lnTo>
                  <a:pt x="298704" y="360330"/>
                </a:lnTo>
                <a:lnTo>
                  <a:pt x="298704" y="377952"/>
                </a:lnTo>
                <a:close/>
              </a:path>
              <a:path w="299085" h="378460">
                <a:moveTo>
                  <a:pt x="290197" y="333756"/>
                </a:moveTo>
                <a:lnTo>
                  <a:pt x="238601" y="333756"/>
                </a:lnTo>
                <a:lnTo>
                  <a:pt x="152495" y="60388"/>
                </a:lnTo>
                <a:lnTo>
                  <a:pt x="202687" y="60388"/>
                </a:lnTo>
                <a:lnTo>
                  <a:pt x="290197" y="333756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44186" y="1577340"/>
            <a:ext cx="174879" cy="207264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4801647" y="1431036"/>
            <a:ext cx="336550" cy="36830"/>
          </a:xfrm>
          <a:custGeom>
            <a:avLst/>
            <a:gdLst/>
            <a:ahLst/>
            <a:cxnLst/>
            <a:rect l="l" t="t" r="r" b="b"/>
            <a:pathLst>
              <a:path w="336550" h="36830">
                <a:moveTo>
                  <a:pt x="336423" y="36576"/>
                </a:moveTo>
                <a:lnTo>
                  <a:pt x="0" y="36576"/>
                </a:lnTo>
                <a:lnTo>
                  <a:pt x="0" y="0"/>
                </a:lnTo>
                <a:lnTo>
                  <a:pt x="336423" y="0"/>
                </a:lnTo>
                <a:lnTo>
                  <a:pt x="336423" y="36576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4801647" y="1546859"/>
            <a:ext cx="336550" cy="36830"/>
          </a:xfrm>
          <a:custGeom>
            <a:avLst/>
            <a:gdLst/>
            <a:ahLst/>
            <a:cxnLst/>
            <a:rect l="l" t="t" r="r" b="b"/>
            <a:pathLst>
              <a:path w="336550" h="36830">
                <a:moveTo>
                  <a:pt x="336423" y="36576"/>
                </a:moveTo>
                <a:lnTo>
                  <a:pt x="0" y="36576"/>
                </a:lnTo>
                <a:lnTo>
                  <a:pt x="0" y="0"/>
                </a:lnTo>
                <a:lnTo>
                  <a:pt x="336423" y="0"/>
                </a:lnTo>
                <a:lnTo>
                  <a:pt x="336423" y="36576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03421" y="1403604"/>
            <a:ext cx="196310" cy="20574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67218" y="1577339"/>
            <a:ext cx="177069" cy="207264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sp>
          <p:nvSpPr>
            <p:cNvPr id="12" name="object 12" descr=""/>
            <p:cNvSpPr/>
            <p:nvPr/>
          </p:nvSpPr>
          <p:spPr>
            <a:xfrm>
              <a:off x="5347716" y="1284744"/>
              <a:ext cx="2096770" cy="387350"/>
            </a:xfrm>
            <a:custGeom>
              <a:avLst/>
              <a:gdLst/>
              <a:ahLst/>
              <a:cxnLst/>
              <a:rect l="l" t="t" r="r" b="b"/>
              <a:pathLst>
                <a:path w="2096770" h="387350">
                  <a:moveTo>
                    <a:pt x="298704" y="364896"/>
                  </a:moveTo>
                  <a:lnTo>
                    <a:pt x="290195" y="338315"/>
                  </a:lnTo>
                  <a:lnTo>
                    <a:pt x="238594" y="177139"/>
                  </a:lnTo>
                  <a:lnTo>
                    <a:pt x="238594" y="338315"/>
                  </a:lnTo>
                  <a:lnTo>
                    <a:pt x="48285" y="338315"/>
                  </a:lnTo>
                  <a:lnTo>
                    <a:pt x="152488" y="64947"/>
                  </a:lnTo>
                  <a:lnTo>
                    <a:pt x="238594" y="338315"/>
                  </a:lnTo>
                  <a:lnTo>
                    <a:pt x="238594" y="177139"/>
                  </a:lnTo>
                  <a:lnTo>
                    <a:pt x="202679" y="64947"/>
                  </a:lnTo>
                  <a:lnTo>
                    <a:pt x="183349" y="4559"/>
                  </a:lnTo>
                  <a:lnTo>
                    <a:pt x="142875" y="4559"/>
                  </a:lnTo>
                  <a:lnTo>
                    <a:pt x="0" y="364896"/>
                  </a:lnTo>
                  <a:lnTo>
                    <a:pt x="0" y="382511"/>
                  </a:lnTo>
                  <a:lnTo>
                    <a:pt x="298704" y="382511"/>
                  </a:lnTo>
                  <a:lnTo>
                    <a:pt x="298704" y="364896"/>
                  </a:lnTo>
                  <a:close/>
                </a:path>
                <a:path w="2096770" h="387350">
                  <a:moveTo>
                    <a:pt x="820572" y="204216"/>
                  </a:moveTo>
                  <a:lnTo>
                    <a:pt x="484149" y="204216"/>
                  </a:lnTo>
                  <a:lnTo>
                    <a:pt x="484149" y="240792"/>
                  </a:lnTo>
                  <a:lnTo>
                    <a:pt x="820572" y="240792"/>
                  </a:lnTo>
                  <a:lnTo>
                    <a:pt x="820572" y="204216"/>
                  </a:lnTo>
                  <a:close/>
                </a:path>
                <a:path w="2096770" h="387350">
                  <a:moveTo>
                    <a:pt x="1248156" y="301739"/>
                  </a:moveTo>
                  <a:lnTo>
                    <a:pt x="1225296" y="301739"/>
                  </a:lnTo>
                  <a:lnTo>
                    <a:pt x="1222438" y="310502"/>
                  </a:lnTo>
                  <a:lnTo>
                    <a:pt x="1220050" y="316979"/>
                  </a:lnTo>
                  <a:lnTo>
                    <a:pt x="1184998" y="338416"/>
                  </a:lnTo>
                  <a:lnTo>
                    <a:pt x="1176235" y="338315"/>
                  </a:lnTo>
                  <a:lnTo>
                    <a:pt x="1074610" y="338315"/>
                  </a:lnTo>
                  <a:lnTo>
                    <a:pt x="1105446" y="294030"/>
                  </a:lnTo>
                  <a:lnTo>
                    <a:pt x="1149858" y="242595"/>
                  </a:lnTo>
                  <a:lnTo>
                    <a:pt x="1164005" y="227469"/>
                  </a:lnTo>
                  <a:lnTo>
                    <a:pt x="1185506" y="204139"/>
                  </a:lnTo>
                  <a:lnTo>
                    <a:pt x="1210208" y="175082"/>
                  </a:lnTo>
                  <a:lnTo>
                    <a:pt x="1231861" y="142671"/>
                  </a:lnTo>
                  <a:lnTo>
                    <a:pt x="1242860" y="106032"/>
                  </a:lnTo>
                  <a:lnTo>
                    <a:pt x="1243584" y="92100"/>
                  </a:lnTo>
                  <a:lnTo>
                    <a:pt x="1241971" y="72072"/>
                  </a:lnTo>
                  <a:lnTo>
                    <a:pt x="1217764" y="27038"/>
                  </a:lnTo>
                  <a:lnTo>
                    <a:pt x="1165250" y="6032"/>
                  </a:lnTo>
                  <a:lnTo>
                    <a:pt x="1141564" y="4559"/>
                  </a:lnTo>
                  <a:lnTo>
                    <a:pt x="1129779" y="5067"/>
                  </a:lnTo>
                  <a:lnTo>
                    <a:pt x="1090129" y="11798"/>
                  </a:lnTo>
                  <a:lnTo>
                    <a:pt x="1044854" y="27457"/>
                  </a:lnTo>
                  <a:lnTo>
                    <a:pt x="1028700" y="34848"/>
                  </a:lnTo>
                  <a:lnTo>
                    <a:pt x="1028700" y="86855"/>
                  </a:lnTo>
                  <a:lnTo>
                    <a:pt x="1062228" y="86855"/>
                  </a:lnTo>
                  <a:lnTo>
                    <a:pt x="1073061" y="62230"/>
                  </a:lnTo>
                  <a:lnTo>
                    <a:pt x="1088009" y="44627"/>
                  </a:lnTo>
                  <a:lnTo>
                    <a:pt x="1107071" y="34048"/>
                  </a:lnTo>
                  <a:lnTo>
                    <a:pt x="1130236" y="30467"/>
                  </a:lnTo>
                  <a:lnTo>
                    <a:pt x="1139952" y="31102"/>
                  </a:lnTo>
                  <a:lnTo>
                    <a:pt x="1175600" y="50266"/>
                  </a:lnTo>
                  <a:lnTo>
                    <a:pt x="1189837" y="90436"/>
                  </a:lnTo>
                  <a:lnTo>
                    <a:pt x="1190244" y="100291"/>
                  </a:lnTo>
                  <a:lnTo>
                    <a:pt x="1190040" y="106768"/>
                  </a:lnTo>
                  <a:lnTo>
                    <a:pt x="1179703" y="145834"/>
                  </a:lnTo>
                  <a:lnTo>
                    <a:pt x="1153668" y="186778"/>
                  </a:lnTo>
                  <a:lnTo>
                    <a:pt x="1123035" y="223316"/>
                  </a:lnTo>
                  <a:lnTo>
                    <a:pt x="1108417" y="239636"/>
                  </a:lnTo>
                  <a:lnTo>
                    <a:pt x="1091361" y="259384"/>
                  </a:lnTo>
                  <a:lnTo>
                    <a:pt x="1063396" y="294741"/>
                  </a:lnTo>
                  <a:lnTo>
                    <a:pt x="1034796" y="340042"/>
                  </a:lnTo>
                  <a:lnTo>
                    <a:pt x="1021080" y="368896"/>
                  </a:lnTo>
                  <a:lnTo>
                    <a:pt x="1021080" y="382511"/>
                  </a:lnTo>
                  <a:lnTo>
                    <a:pt x="1243482" y="382511"/>
                  </a:lnTo>
                  <a:lnTo>
                    <a:pt x="1248156" y="301739"/>
                  </a:lnTo>
                  <a:close/>
                </a:path>
                <a:path w="2096770" h="387350">
                  <a:moveTo>
                    <a:pt x="2096731" y="100482"/>
                  </a:moveTo>
                  <a:lnTo>
                    <a:pt x="2091778" y="56591"/>
                  </a:lnTo>
                  <a:lnTo>
                    <a:pt x="2076932" y="25196"/>
                  </a:lnTo>
                  <a:lnTo>
                    <a:pt x="2071852" y="21336"/>
                  </a:lnTo>
                  <a:lnTo>
                    <a:pt x="2052447" y="6553"/>
                  </a:lnTo>
                  <a:lnTo>
                    <a:pt x="2052447" y="78765"/>
                  </a:lnTo>
                  <a:lnTo>
                    <a:pt x="2051659" y="100482"/>
                  </a:lnTo>
                  <a:lnTo>
                    <a:pt x="2051583" y="101295"/>
                  </a:lnTo>
                  <a:lnTo>
                    <a:pt x="2049272" y="124536"/>
                  </a:lnTo>
                  <a:lnTo>
                    <a:pt x="2045284" y="150431"/>
                  </a:lnTo>
                  <a:lnTo>
                    <a:pt x="2039683" y="178308"/>
                  </a:lnTo>
                  <a:lnTo>
                    <a:pt x="2033397" y="178308"/>
                  </a:lnTo>
                  <a:lnTo>
                    <a:pt x="2033397" y="205740"/>
                  </a:lnTo>
                  <a:lnTo>
                    <a:pt x="2012175" y="274154"/>
                  </a:lnTo>
                  <a:lnTo>
                    <a:pt x="1986813" y="324510"/>
                  </a:lnTo>
                  <a:lnTo>
                    <a:pt x="1958594" y="355523"/>
                  </a:lnTo>
                  <a:lnTo>
                    <a:pt x="1928812" y="365760"/>
                  </a:lnTo>
                  <a:lnTo>
                    <a:pt x="1919160" y="364909"/>
                  </a:lnTo>
                  <a:lnTo>
                    <a:pt x="1891817" y="332892"/>
                  </a:lnTo>
                  <a:lnTo>
                    <a:pt x="1889467" y="306133"/>
                  </a:lnTo>
                  <a:lnTo>
                    <a:pt x="1889506" y="304952"/>
                  </a:lnTo>
                  <a:lnTo>
                    <a:pt x="1889633" y="301599"/>
                  </a:lnTo>
                  <a:lnTo>
                    <a:pt x="1890268" y="284645"/>
                  </a:lnTo>
                  <a:lnTo>
                    <a:pt x="1892668" y="260756"/>
                  </a:lnTo>
                  <a:lnTo>
                    <a:pt x="1896656" y="234454"/>
                  </a:lnTo>
                  <a:lnTo>
                    <a:pt x="1902231" y="205740"/>
                  </a:lnTo>
                  <a:lnTo>
                    <a:pt x="2033397" y="205740"/>
                  </a:lnTo>
                  <a:lnTo>
                    <a:pt x="2033397" y="178308"/>
                  </a:lnTo>
                  <a:lnTo>
                    <a:pt x="1908810" y="178308"/>
                  </a:lnTo>
                  <a:lnTo>
                    <a:pt x="1918893" y="142684"/>
                  </a:lnTo>
                  <a:lnTo>
                    <a:pt x="1942096" y="84543"/>
                  </a:lnTo>
                  <a:lnTo>
                    <a:pt x="1969071" y="44246"/>
                  </a:lnTo>
                  <a:lnTo>
                    <a:pt x="2014245" y="21336"/>
                  </a:lnTo>
                  <a:lnTo>
                    <a:pt x="2023440" y="22275"/>
                  </a:lnTo>
                  <a:lnTo>
                    <a:pt x="2050148" y="53632"/>
                  </a:lnTo>
                  <a:lnTo>
                    <a:pt x="2052447" y="78765"/>
                  </a:lnTo>
                  <a:lnTo>
                    <a:pt x="2052447" y="6553"/>
                  </a:lnTo>
                  <a:lnTo>
                    <a:pt x="2052167" y="6337"/>
                  </a:lnTo>
                  <a:lnTo>
                    <a:pt x="2017483" y="0"/>
                  </a:lnTo>
                  <a:lnTo>
                    <a:pt x="2001278" y="1143"/>
                  </a:lnTo>
                  <a:lnTo>
                    <a:pt x="1956244" y="17424"/>
                  </a:lnTo>
                  <a:lnTo>
                    <a:pt x="1917496" y="51765"/>
                  </a:lnTo>
                  <a:lnTo>
                    <a:pt x="1895868" y="83502"/>
                  </a:lnTo>
                  <a:lnTo>
                    <a:pt x="1878152" y="120218"/>
                  </a:lnTo>
                  <a:lnTo>
                    <a:pt x="1864410" y="160883"/>
                  </a:lnTo>
                  <a:lnTo>
                    <a:pt x="1854479" y="201320"/>
                  </a:lnTo>
                  <a:lnTo>
                    <a:pt x="1848345" y="240220"/>
                  </a:lnTo>
                  <a:lnTo>
                    <a:pt x="1844890" y="287743"/>
                  </a:lnTo>
                  <a:lnTo>
                    <a:pt x="1846135" y="311099"/>
                  </a:lnTo>
                  <a:lnTo>
                    <a:pt x="1856143" y="348399"/>
                  </a:lnTo>
                  <a:lnTo>
                    <a:pt x="1890039" y="380923"/>
                  </a:lnTo>
                  <a:lnTo>
                    <a:pt x="1925472" y="387096"/>
                  </a:lnTo>
                  <a:lnTo>
                    <a:pt x="1941347" y="386029"/>
                  </a:lnTo>
                  <a:lnTo>
                    <a:pt x="1985581" y="369951"/>
                  </a:lnTo>
                  <a:lnTo>
                    <a:pt x="2023668" y="336156"/>
                  </a:lnTo>
                  <a:lnTo>
                    <a:pt x="2054237" y="287426"/>
                  </a:lnTo>
                  <a:lnTo>
                    <a:pt x="2069973" y="248793"/>
                  </a:lnTo>
                  <a:lnTo>
                    <a:pt x="2082050" y="208229"/>
                  </a:lnTo>
                  <a:lnTo>
                    <a:pt x="2082622" y="205740"/>
                  </a:lnTo>
                  <a:lnTo>
                    <a:pt x="2086673" y="188214"/>
                  </a:lnTo>
                  <a:lnTo>
                    <a:pt x="2088515" y="178308"/>
                  </a:lnTo>
                  <a:lnTo>
                    <a:pt x="2090356" y="168402"/>
                  </a:lnTo>
                  <a:lnTo>
                    <a:pt x="2093150" y="149377"/>
                  </a:lnTo>
                  <a:lnTo>
                    <a:pt x="2095144" y="131724"/>
                  </a:lnTo>
                  <a:lnTo>
                    <a:pt x="2096338" y="115430"/>
                  </a:lnTo>
                  <a:lnTo>
                    <a:pt x="2096439" y="111442"/>
                  </a:lnTo>
                  <a:lnTo>
                    <a:pt x="2096731" y="100482"/>
                  </a:lnTo>
                  <a:close/>
                </a:path>
              </a:pathLst>
            </a:custGeom>
            <a:solidFill>
              <a:srgbClr val="003D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6788" y="573024"/>
              <a:ext cx="5602223" cy="17891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8606" y="394266"/>
            <a:ext cx="6856095" cy="965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62025" marR="5080" indent="-949960">
              <a:lnSpc>
                <a:spcPct val="101000"/>
              </a:lnSpc>
              <a:spcBef>
                <a:spcPts val="95"/>
              </a:spcBef>
            </a:pPr>
            <a:r>
              <a:rPr dirty="0" sz="3050" spc="-20">
                <a:solidFill>
                  <a:srgbClr val="5D8223"/>
                </a:solidFill>
              </a:rPr>
              <a:t>COORDENADAS</a:t>
            </a:r>
            <a:r>
              <a:rPr dirty="0" sz="3050" spc="-45">
                <a:solidFill>
                  <a:srgbClr val="5D8223"/>
                </a:solidFill>
              </a:rPr>
              <a:t> </a:t>
            </a:r>
            <a:r>
              <a:rPr dirty="0" sz="3050" spc="-170">
                <a:solidFill>
                  <a:srgbClr val="5D8223"/>
                </a:solidFill>
              </a:rPr>
              <a:t>CARTESIANAS</a:t>
            </a:r>
            <a:r>
              <a:rPr dirty="0" sz="3050" spc="-45">
                <a:solidFill>
                  <a:srgbClr val="5D8223"/>
                </a:solidFill>
              </a:rPr>
              <a:t> </a:t>
            </a:r>
            <a:r>
              <a:rPr dirty="0" sz="3050" spc="-30">
                <a:solidFill>
                  <a:srgbClr val="5D8223"/>
                </a:solidFill>
              </a:rPr>
              <a:t>PARA </a:t>
            </a:r>
            <a:r>
              <a:rPr dirty="0" sz="3050" spc="-345">
                <a:solidFill>
                  <a:srgbClr val="5D8223"/>
                </a:solidFill>
              </a:rPr>
              <a:t>EL</a:t>
            </a:r>
            <a:r>
              <a:rPr dirty="0" sz="3050">
                <a:solidFill>
                  <a:srgbClr val="5D8223"/>
                </a:solidFill>
              </a:rPr>
              <a:t> </a:t>
            </a:r>
            <a:r>
              <a:rPr dirty="0" sz="3050" spc="-204">
                <a:solidFill>
                  <a:srgbClr val="5D8223"/>
                </a:solidFill>
              </a:rPr>
              <a:t>PUNTO</a:t>
            </a:r>
            <a:r>
              <a:rPr dirty="0" sz="3050" spc="-35">
                <a:solidFill>
                  <a:srgbClr val="5D8223"/>
                </a:solidFill>
              </a:rPr>
              <a:t> </a:t>
            </a:r>
            <a:r>
              <a:rPr dirty="0" sz="3050">
                <a:solidFill>
                  <a:srgbClr val="5D8223"/>
                </a:solidFill>
              </a:rPr>
              <a:t>PC</a:t>
            </a:r>
            <a:r>
              <a:rPr dirty="0" sz="3050" spc="15">
                <a:solidFill>
                  <a:srgbClr val="5D8223"/>
                </a:solidFill>
              </a:rPr>
              <a:t> </a:t>
            </a:r>
            <a:r>
              <a:rPr dirty="0" sz="3050" spc="-40">
                <a:solidFill>
                  <a:srgbClr val="5D8223"/>
                </a:solidFill>
              </a:rPr>
              <a:t>DESPLAZADO</a:t>
            </a:r>
            <a:endParaRPr sz="3050"/>
          </a:p>
        </p:txBody>
      </p:sp>
      <p:sp>
        <p:nvSpPr>
          <p:cNvPr id="3" name="object 3" descr=""/>
          <p:cNvSpPr/>
          <p:nvPr/>
        </p:nvSpPr>
        <p:spPr>
          <a:xfrm>
            <a:off x="2283618" y="1918715"/>
            <a:ext cx="249554" cy="314325"/>
          </a:xfrm>
          <a:custGeom>
            <a:avLst/>
            <a:gdLst/>
            <a:ahLst/>
            <a:cxnLst/>
            <a:rect l="l" t="t" r="r" b="b"/>
            <a:pathLst>
              <a:path w="249555" h="314325">
                <a:moveTo>
                  <a:pt x="15621" y="54864"/>
                </a:moveTo>
                <a:lnTo>
                  <a:pt x="0" y="39243"/>
                </a:lnTo>
                <a:lnTo>
                  <a:pt x="10569" y="29258"/>
                </a:lnTo>
                <a:lnTo>
                  <a:pt x="20550" y="20871"/>
                </a:lnTo>
                <a:lnTo>
                  <a:pt x="56018" y="2286"/>
                </a:lnTo>
                <a:lnTo>
                  <a:pt x="74295" y="0"/>
                </a:lnTo>
                <a:lnTo>
                  <a:pt x="81998" y="607"/>
                </a:lnTo>
                <a:lnTo>
                  <a:pt x="82614" y="607"/>
                </a:lnTo>
                <a:lnTo>
                  <a:pt x="113350" y="28458"/>
                </a:lnTo>
                <a:lnTo>
                  <a:pt x="113419" y="29258"/>
                </a:lnTo>
                <a:lnTo>
                  <a:pt x="113534" y="30575"/>
                </a:lnTo>
                <a:lnTo>
                  <a:pt x="44100" y="30575"/>
                </a:lnTo>
                <a:lnTo>
                  <a:pt x="39243" y="32670"/>
                </a:lnTo>
                <a:lnTo>
                  <a:pt x="34004" y="36766"/>
                </a:lnTo>
                <a:lnTo>
                  <a:pt x="29912" y="40250"/>
                </a:lnTo>
                <a:lnTo>
                  <a:pt x="25491" y="44422"/>
                </a:lnTo>
                <a:lnTo>
                  <a:pt x="20730" y="49290"/>
                </a:lnTo>
                <a:lnTo>
                  <a:pt x="15621" y="54864"/>
                </a:lnTo>
                <a:close/>
              </a:path>
              <a:path w="249555" h="314325">
                <a:moveTo>
                  <a:pt x="139218" y="48101"/>
                </a:moveTo>
                <a:lnTo>
                  <a:pt x="114871" y="48101"/>
                </a:lnTo>
                <a:lnTo>
                  <a:pt x="124799" y="36507"/>
                </a:lnTo>
                <a:lnTo>
                  <a:pt x="163425" y="6603"/>
                </a:lnTo>
                <a:lnTo>
                  <a:pt x="186043" y="607"/>
                </a:lnTo>
                <a:lnTo>
                  <a:pt x="187836" y="607"/>
                </a:lnTo>
                <a:lnTo>
                  <a:pt x="197072" y="0"/>
                </a:lnTo>
                <a:lnTo>
                  <a:pt x="235362" y="17907"/>
                </a:lnTo>
                <a:lnTo>
                  <a:pt x="242813" y="31908"/>
                </a:lnTo>
                <a:lnTo>
                  <a:pt x="171234" y="31908"/>
                </a:lnTo>
                <a:lnTo>
                  <a:pt x="163301" y="32934"/>
                </a:lnTo>
                <a:lnTo>
                  <a:pt x="156007" y="35587"/>
                </a:lnTo>
                <a:lnTo>
                  <a:pt x="148624" y="39973"/>
                </a:lnTo>
                <a:lnTo>
                  <a:pt x="141160" y="46101"/>
                </a:lnTo>
                <a:lnTo>
                  <a:pt x="139218" y="48101"/>
                </a:lnTo>
                <a:close/>
              </a:path>
              <a:path w="249555" h="314325">
                <a:moveTo>
                  <a:pt x="91535" y="313944"/>
                </a:moveTo>
                <a:lnTo>
                  <a:pt x="857" y="313944"/>
                </a:lnTo>
                <a:lnTo>
                  <a:pt x="56007" y="67341"/>
                </a:lnTo>
                <a:lnTo>
                  <a:pt x="58197" y="57626"/>
                </a:lnTo>
                <a:lnTo>
                  <a:pt x="59245" y="50387"/>
                </a:lnTo>
                <a:lnTo>
                  <a:pt x="59120" y="40250"/>
                </a:lnTo>
                <a:lnTo>
                  <a:pt x="58483" y="37147"/>
                </a:lnTo>
                <a:lnTo>
                  <a:pt x="56979" y="34671"/>
                </a:lnTo>
                <a:lnTo>
                  <a:pt x="55340" y="31908"/>
                </a:lnTo>
                <a:lnTo>
                  <a:pt x="52578" y="30575"/>
                </a:lnTo>
                <a:lnTo>
                  <a:pt x="113534" y="30575"/>
                </a:lnTo>
                <a:lnTo>
                  <a:pt x="113873" y="34480"/>
                </a:lnTo>
                <a:lnTo>
                  <a:pt x="113897" y="40862"/>
                </a:lnTo>
                <a:lnTo>
                  <a:pt x="113633" y="43243"/>
                </a:lnTo>
                <a:lnTo>
                  <a:pt x="112767" y="46101"/>
                </a:lnTo>
                <a:lnTo>
                  <a:pt x="112680" y="46386"/>
                </a:lnTo>
                <a:lnTo>
                  <a:pt x="114871" y="48101"/>
                </a:lnTo>
                <a:lnTo>
                  <a:pt x="139218" y="48101"/>
                </a:lnTo>
                <a:lnTo>
                  <a:pt x="134089" y="53384"/>
                </a:lnTo>
                <a:lnTo>
                  <a:pt x="127742" y="61221"/>
                </a:lnTo>
                <a:lnTo>
                  <a:pt x="108704" y="100774"/>
                </a:lnTo>
                <a:lnTo>
                  <a:pt x="99155" y="138493"/>
                </a:lnTo>
                <a:lnTo>
                  <a:pt x="95631" y="180594"/>
                </a:lnTo>
                <a:lnTo>
                  <a:pt x="97440" y="188214"/>
                </a:lnTo>
                <a:lnTo>
                  <a:pt x="101060" y="192786"/>
                </a:lnTo>
                <a:lnTo>
                  <a:pt x="104679" y="197453"/>
                </a:lnTo>
                <a:lnTo>
                  <a:pt x="110585" y="199739"/>
                </a:lnTo>
                <a:lnTo>
                  <a:pt x="193345" y="199739"/>
                </a:lnTo>
                <a:lnTo>
                  <a:pt x="187577" y="203946"/>
                </a:lnTo>
                <a:lnTo>
                  <a:pt x="176022" y="210502"/>
                </a:lnTo>
                <a:lnTo>
                  <a:pt x="163958" y="215646"/>
                </a:lnTo>
                <a:lnTo>
                  <a:pt x="84105" y="215646"/>
                </a:lnTo>
                <a:lnTo>
                  <a:pt x="75819" y="255079"/>
                </a:lnTo>
                <a:lnTo>
                  <a:pt x="73628" y="266604"/>
                </a:lnTo>
                <a:lnTo>
                  <a:pt x="72485" y="273843"/>
                </a:lnTo>
                <a:lnTo>
                  <a:pt x="72104" y="277272"/>
                </a:lnTo>
                <a:lnTo>
                  <a:pt x="72104" y="286702"/>
                </a:lnTo>
                <a:lnTo>
                  <a:pt x="73818" y="291274"/>
                </a:lnTo>
                <a:lnTo>
                  <a:pt x="77057" y="294036"/>
                </a:lnTo>
                <a:lnTo>
                  <a:pt x="80295" y="296894"/>
                </a:lnTo>
                <a:lnTo>
                  <a:pt x="85915" y="298704"/>
                </a:lnTo>
                <a:lnTo>
                  <a:pt x="93916" y="299561"/>
                </a:lnTo>
                <a:lnTo>
                  <a:pt x="91535" y="313944"/>
                </a:lnTo>
                <a:close/>
              </a:path>
              <a:path w="249555" h="314325">
                <a:moveTo>
                  <a:pt x="193345" y="199739"/>
                </a:moveTo>
                <a:lnTo>
                  <a:pt x="126301" y="199739"/>
                </a:lnTo>
                <a:lnTo>
                  <a:pt x="132969" y="198120"/>
                </a:lnTo>
                <a:lnTo>
                  <a:pt x="144875" y="191643"/>
                </a:lnTo>
                <a:lnTo>
                  <a:pt x="167509" y="158775"/>
                </a:lnTo>
                <a:lnTo>
                  <a:pt x="181372" y="120396"/>
                </a:lnTo>
                <a:lnTo>
                  <a:pt x="189303" y="74175"/>
                </a:lnTo>
                <a:lnTo>
                  <a:pt x="189642" y="52863"/>
                </a:lnTo>
                <a:lnTo>
                  <a:pt x="188118" y="44958"/>
                </a:lnTo>
                <a:lnTo>
                  <a:pt x="184904" y="39695"/>
                </a:lnTo>
                <a:lnTo>
                  <a:pt x="181927" y="34671"/>
                </a:lnTo>
                <a:lnTo>
                  <a:pt x="176709" y="31908"/>
                </a:lnTo>
                <a:lnTo>
                  <a:pt x="242813" y="31908"/>
                </a:lnTo>
                <a:lnTo>
                  <a:pt x="248974" y="69595"/>
                </a:lnTo>
                <a:lnTo>
                  <a:pt x="248462" y="84022"/>
                </a:lnTo>
                <a:lnTo>
                  <a:pt x="240506" y="127635"/>
                </a:lnTo>
                <a:lnTo>
                  <a:pt x="230180" y="154495"/>
                </a:lnTo>
                <a:lnTo>
                  <a:pt x="230124" y="154626"/>
                </a:lnTo>
                <a:lnTo>
                  <a:pt x="223548" y="166599"/>
                </a:lnTo>
                <a:lnTo>
                  <a:pt x="216027" y="177546"/>
                </a:lnTo>
                <a:lnTo>
                  <a:pt x="207579" y="187477"/>
                </a:lnTo>
                <a:lnTo>
                  <a:pt x="198096" y="196274"/>
                </a:lnTo>
                <a:lnTo>
                  <a:pt x="193345" y="199739"/>
                </a:lnTo>
                <a:close/>
              </a:path>
              <a:path w="249555" h="314325">
                <a:moveTo>
                  <a:pt x="121634" y="222504"/>
                </a:moveTo>
                <a:lnTo>
                  <a:pt x="112006" y="222075"/>
                </a:lnTo>
                <a:lnTo>
                  <a:pt x="102548" y="220789"/>
                </a:lnTo>
                <a:lnTo>
                  <a:pt x="93251" y="218646"/>
                </a:lnTo>
                <a:lnTo>
                  <a:pt x="84105" y="215646"/>
                </a:lnTo>
                <a:lnTo>
                  <a:pt x="163958" y="215646"/>
                </a:lnTo>
                <a:lnTo>
                  <a:pt x="163612" y="215793"/>
                </a:lnTo>
                <a:lnTo>
                  <a:pt x="150399" y="219539"/>
                </a:lnTo>
                <a:lnTo>
                  <a:pt x="136400" y="221767"/>
                </a:lnTo>
                <a:lnTo>
                  <a:pt x="121634" y="222504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713196" y="1949196"/>
            <a:ext cx="268605" cy="29209"/>
          </a:xfrm>
          <a:custGeom>
            <a:avLst/>
            <a:gdLst/>
            <a:ahLst/>
            <a:cxnLst/>
            <a:rect l="l" t="t" r="r" b="b"/>
            <a:pathLst>
              <a:path w="268605" h="29210">
                <a:moveTo>
                  <a:pt x="268605" y="28956"/>
                </a:moveTo>
                <a:lnTo>
                  <a:pt x="0" y="28956"/>
                </a:lnTo>
                <a:lnTo>
                  <a:pt x="0" y="0"/>
                </a:lnTo>
                <a:lnTo>
                  <a:pt x="268605" y="0"/>
                </a:lnTo>
                <a:lnTo>
                  <a:pt x="268605" y="28956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2713196" y="2042160"/>
            <a:ext cx="268605" cy="29209"/>
          </a:xfrm>
          <a:custGeom>
            <a:avLst/>
            <a:gdLst/>
            <a:ahLst/>
            <a:cxnLst/>
            <a:rect l="l" t="t" r="r" b="b"/>
            <a:pathLst>
              <a:path w="268605" h="29210">
                <a:moveTo>
                  <a:pt x="268605" y="28956"/>
                </a:moveTo>
                <a:lnTo>
                  <a:pt x="0" y="28956"/>
                </a:lnTo>
                <a:lnTo>
                  <a:pt x="0" y="0"/>
                </a:lnTo>
                <a:lnTo>
                  <a:pt x="268605" y="0"/>
                </a:lnTo>
                <a:lnTo>
                  <a:pt x="268605" y="28956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3160585" y="1840992"/>
            <a:ext cx="420370" cy="391795"/>
            <a:chOff x="3160585" y="1840992"/>
            <a:chExt cx="420370" cy="391795"/>
          </a:xfrm>
        </p:grpSpPr>
        <p:sp>
          <p:nvSpPr>
            <p:cNvPr id="7" name="object 7" descr=""/>
            <p:cNvSpPr/>
            <p:nvPr/>
          </p:nvSpPr>
          <p:spPr>
            <a:xfrm>
              <a:off x="3160585" y="1840992"/>
              <a:ext cx="257810" cy="297180"/>
            </a:xfrm>
            <a:custGeom>
              <a:avLst/>
              <a:gdLst/>
              <a:ahLst/>
              <a:cxnLst/>
              <a:rect l="l" t="t" r="r" b="b"/>
              <a:pathLst>
                <a:path w="257810" h="297180">
                  <a:moveTo>
                    <a:pt x="123348" y="297179"/>
                  </a:moveTo>
                  <a:lnTo>
                    <a:pt x="7620" y="297179"/>
                  </a:lnTo>
                  <a:lnTo>
                    <a:pt x="10668" y="283463"/>
                  </a:lnTo>
                  <a:lnTo>
                    <a:pt x="17145" y="282701"/>
                  </a:lnTo>
                  <a:lnTo>
                    <a:pt x="22193" y="280892"/>
                  </a:lnTo>
                  <a:lnTo>
                    <a:pt x="41219" y="246873"/>
                  </a:lnTo>
                  <a:lnTo>
                    <a:pt x="56007" y="179260"/>
                  </a:lnTo>
                  <a:lnTo>
                    <a:pt x="25527" y="48768"/>
                  </a:lnTo>
                  <a:lnTo>
                    <a:pt x="6667" y="15049"/>
                  </a:lnTo>
                  <a:lnTo>
                    <a:pt x="0" y="13716"/>
                  </a:lnTo>
                  <a:lnTo>
                    <a:pt x="3238" y="0"/>
                  </a:lnTo>
                  <a:lnTo>
                    <a:pt x="109823" y="0"/>
                  </a:lnTo>
                  <a:lnTo>
                    <a:pt x="106584" y="13716"/>
                  </a:lnTo>
                  <a:lnTo>
                    <a:pt x="99138" y="15771"/>
                  </a:lnTo>
                  <a:lnTo>
                    <a:pt x="93809" y="19800"/>
                  </a:lnTo>
                  <a:lnTo>
                    <a:pt x="90605" y="25811"/>
                  </a:lnTo>
                  <a:lnTo>
                    <a:pt x="89535" y="33813"/>
                  </a:lnTo>
                  <a:lnTo>
                    <a:pt x="89817" y="40152"/>
                  </a:lnTo>
                  <a:lnTo>
                    <a:pt x="90654" y="47446"/>
                  </a:lnTo>
                  <a:lnTo>
                    <a:pt x="92026" y="55687"/>
                  </a:lnTo>
                  <a:lnTo>
                    <a:pt x="111156" y="144779"/>
                  </a:lnTo>
                  <a:lnTo>
                    <a:pt x="166550" y="64618"/>
                  </a:lnTo>
                  <a:lnTo>
                    <a:pt x="180498" y="34480"/>
                  </a:lnTo>
                  <a:lnTo>
                    <a:pt x="180498" y="24288"/>
                  </a:lnTo>
                  <a:lnTo>
                    <a:pt x="179355" y="21145"/>
                  </a:lnTo>
                  <a:lnTo>
                    <a:pt x="174783" y="16668"/>
                  </a:lnTo>
                  <a:lnTo>
                    <a:pt x="170688" y="15144"/>
                  </a:lnTo>
                  <a:lnTo>
                    <a:pt x="164782" y="14382"/>
                  </a:lnTo>
                  <a:lnTo>
                    <a:pt x="168116" y="0"/>
                  </a:lnTo>
                  <a:lnTo>
                    <a:pt x="257460" y="0"/>
                  </a:lnTo>
                  <a:lnTo>
                    <a:pt x="254222" y="13716"/>
                  </a:lnTo>
                  <a:lnTo>
                    <a:pt x="250412" y="14668"/>
                  </a:lnTo>
                  <a:lnTo>
                    <a:pt x="246983" y="16287"/>
                  </a:lnTo>
                  <a:lnTo>
                    <a:pt x="219586" y="45088"/>
                  </a:lnTo>
                  <a:lnTo>
                    <a:pt x="120777" y="181355"/>
                  </a:lnTo>
                  <a:lnTo>
                    <a:pt x="108108" y="238886"/>
                  </a:lnTo>
                  <a:lnTo>
                    <a:pt x="105251" y="259270"/>
                  </a:lnTo>
                  <a:lnTo>
                    <a:pt x="105251" y="271272"/>
                  </a:lnTo>
                  <a:lnTo>
                    <a:pt x="106965" y="276034"/>
                  </a:lnTo>
                  <a:lnTo>
                    <a:pt x="113823" y="281558"/>
                  </a:lnTo>
                  <a:lnTo>
                    <a:pt x="119157" y="283082"/>
                  </a:lnTo>
                  <a:lnTo>
                    <a:pt x="126396" y="283463"/>
                  </a:lnTo>
                  <a:lnTo>
                    <a:pt x="123348" y="297179"/>
                  </a:lnTo>
                  <a:close/>
                </a:path>
              </a:pathLst>
            </a:custGeom>
            <a:solidFill>
              <a:srgbClr val="003D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8048" y="2068068"/>
              <a:ext cx="142398" cy="164592"/>
            </a:xfrm>
            <a:prstGeom prst="rect">
              <a:avLst/>
            </a:prstGeom>
          </p:spPr>
        </p:pic>
      </p:grpSp>
      <p:sp>
        <p:nvSpPr>
          <p:cNvPr id="9" name="object 9" descr=""/>
          <p:cNvSpPr/>
          <p:nvPr/>
        </p:nvSpPr>
        <p:spPr>
          <a:xfrm>
            <a:off x="3737324" y="1996439"/>
            <a:ext cx="268605" cy="29209"/>
          </a:xfrm>
          <a:custGeom>
            <a:avLst/>
            <a:gdLst/>
            <a:ahLst/>
            <a:cxnLst/>
            <a:rect l="l" t="t" r="r" b="b"/>
            <a:pathLst>
              <a:path w="268604" h="29210">
                <a:moveTo>
                  <a:pt x="268605" y="28955"/>
                </a:moveTo>
                <a:lnTo>
                  <a:pt x="0" y="28955"/>
                </a:lnTo>
                <a:lnTo>
                  <a:pt x="0" y="0"/>
                </a:lnTo>
                <a:lnTo>
                  <a:pt x="268605" y="0"/>
                </a:lnTo>
                <a:lnTo>
                  <a:pt x="268605" y="28955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4150042" y="1840992"/>
            <a:ext cx="457834" cy="391795"/>
            <a:chOff x="4150042" y="1840992"/>
            <a:chExt cx="457834" cy="391795"/>
          </a:xfrm>
        </p:grpSpPr>
        <p:sp>
          <p:nvSpPr>
            <p:cNvPr id="11" name="object 11" descr=""/>
            <p:cNvSpPr/>
            <p:nvPr/>
          </p:nvSpPr>
          <p:spPr>
            <a:xfrm>
              <a:off x="4150042" y="1840992"/>
              <a:ext cx="274955" cy="297180"/>
            </a:xfrm>
            <a:custGeom>
              <a:avLst/>
              <a:gdLst/>
              <a:ahLst/>
              <a:cxnLst/>
              <a:rect l="l" t="t" r="r" b="b"/>
              <a:pathLst>
                <a:path w="274954" h="297180">
                  <a:moveTo>
                    <a:pt x="112775" y="297180"/>
                  </a:moveTo>
                  <a:lnTo>
                    <a:pt x="0" y="297180"/>
                  </a:lnTo>
                  <a:lnTo>
                    <a:pt x="3047" y="283464"/>
                  </a:lnTo>
                  <a:lnTo>
                    <a:pt x="11429" y="281273"/>
                  </a:lnTo>
                  <a:lnTo>
                    <a:pt x="17525" y="277272"/>
                  </a:lnTo>
                  <a:lnTo>
                    <a:pt x="32501" y="238791"/>
                  </a:lnTo>
                  <a:lnTo>
                    <a:pt x="72199" y="58388"/>
                  </a:lnTo>
                  <a:lnTo>
                    <a:pt x="74783" y="25907"/>
                  </a:lnTo>
                  <a:lnTo>
                    <a:pt x="73628" y="22288"/>
                  </a:lnTo>
                  <a:lnTo>
                    <a:pt x="67913" y="16573"/>
                  </a:lnTo>
                  <a:lnTo>
                    <a:pt x="63341" y="14668"/>
                  </a:lnTo>
                  <a:lnTo>
                    <a:pt x="56959" y="13715"/>
                  </a:lnTo>
                  <a:lnTo>
                    <a:pt x="59808" y="897"/>
                  </a:lnTo>
                  <a:lnTo>
                    <a:pt x="59909" y="440"/>
                  </a:lnTo>
                  <a:lnTo>
                    <a:pt x="60007" y="0"/>
                  </a:lnTo>
                  <a:lnTo>
                    <a:pt x="168782" y="0"/>
                  </a:lnTo>
                  <a:lnTo>
                    <a:pt x="212846" y="2469"/>
                  </a:lnTo>
                  <a:lnTo>
                    <a:pt x="251489" y="17323"/>
                  </a:lnTo>
                  <a:lnTo>
                    <a:pt x="261486" y="25907"/>
                  </a:lnTo>
                  <a:lnTo>
                    <a:pt x="159257" y="25907"/>
                  </a:lnTo>
                  <a:lnTo>
                    <a:pt x="148113" y="26193"/>
                  </a:lnTo>
                  <a:lnTo>
                    <a:pt x="144303" y="26384"/>
                  </a:lnTo>
                  <a:lnTo>
                    <a:pt x="118976" y="142775"/>
                  </a:lnTo>
                  <a:lnTo>
                    <a:pt x="118897" y="143136"/>
                  </a:lnTo>
                  <a:lnTo>
                    <a:pt x="230862" y="143136"/>
                  </a:lnTo>
                  <a:lnTo>
                    <a:pt x="214806" y="151652"/>
                  </a:lnTo>
                  <a:lnTo>
                    <a:pt x="196214" y="158972"/>
                  </a:lnTo>
                  <a:lnTo>
                    <a:pt x="196500" y="160972"/>
                  </a:lnTo>
                  <a:lnTo>
                    <a:pt x="202611" y="166346"/>
                  </a:lnTo>
                  <a:lnTo>
                    <a:pt x="205397" y="169164"/>
                  </a:lnTo>
                  <a:lnTo>
                    <a:pt x="113156" y="169164"/>
                  </a:lnTo>
                  <a:lnTo>
                    <a:pt x="97440" y="238791"/>
                  </a:lnTo>
                  <a:lnTo>
                    <a:pt x="94678" y="271272"/>
                  </a:lnTo>
                  <a:lnTo>
                    <a:pt x="96392" y="276034"/>
                  </a:lnTo>
                  <a:lnTo>
                    <a:pt x="99821" y="278701"/>
                  </a:lnTo>
                  <a:lnTo>
                    <a:pt x="103250" y="281559"/>
                  </a:lnTo>
                  <a:lnTo>
                    <a:pt x="108584" y="283083"/>
                  </a:lnTo>
                  <a:lnTo>
                    <a:pt x="115823" y="283464"/>
                  </a:lnTo>
                  <a:lnTo>
                    <a:pt x="112775" y="297180"/>
                  </a:lnTo>
                  <a:close/>
                </a:path>
                <a:path w="274954" h="297180">
                  <a:moveTo>
                    <a:pt x="230862" y="143136"/>
                  </a:moveTo>
                  <a:lnTo>
                    <a:pt x="135883" y="143136"/>
                  </a:lnTo>
                  <a:lnTo>
                    <a:pt x="145891" y="142775"/>
                  </a:lnTo>
                  <a:lnTo>
                    <a:pt x="157650" y="141196"/>
                  </a:lnTo>
                  <a:lnTo>
                    <a:pt x="196630" y="116990"/>
                  </a:lnTo>
                  <a:lnTo>
                    <a:pt x="210499" y="79093"/>
                  </a:lnTo>
                  <a:lnTo>
                    <a:pt x="211073" y="67627"/>
                  </a:lnTo>
                  <a:lnTo>
                    <a:pt x="210534" y="59665"/>
                  </a:lnTo>
                  <a:lnTo>
                    <a:pt x="186642" y="28610"/>
                  </a:lnTo>
                  <a:lnTo>
                    <a:pt x="177179" y="26574"/>
                  </a:lnTo>
                  <a:lnTo>
                    <a:pt x="176695" y="26574"/>
                  </a:lnTo>
                  <a:lnTo>
                    <a:pt x="166592" y="25907"/>
                  </a:lnTo>
                  <a:lnTo>
                    <a:pt x="261486" y="25907"/>
                  </a:lnTo>
                  <a:lnTo>
                    <a:pt x="262223" y="26574"/>
                  </a:lnTo>
                  <a:lnTo>
                    <a:pt x="274701" y="66770"/>
                  </a:lnTo>
                  <a:lnTo>
                    <a:pt x="273501" y="82630"/>
                  </a:lnTo>
                  <a:lnTo>
                    <a:pt x="269890" y="97214"/>
                  </a:lnTo>
                  <a:lnTo>
                    <a:pt x="263851" y="110530"/>
                  </a:lnTo>
                  <a:lnTo>
                    <a:pt x="255365" y="122586"/>
                  </a:lnTo>
                  <a:lnTo>
                    <a:pt x="244381" y="133442"/>
                  </a:lnTo>
                  <a:lnTo>
                    <a:pt x="230862" y="143136"/>
                  </a:lnTo>
                  <a:close/>
                </a:path>
                <a:path w="274954" h="297180">
                  <a:moveTo>
                    <a:pt x="258794" y="297180"/>
                  </a:moveTo>
                  <a:lnTo>
                    <a:pt x="180974" y="297180"/>
                  </a:lnTo>
                  <a:lnTo>
                    <a:pt x="177495" y="286550"/>
                  </a:lnTo>
                  <a:lnTo>
                    <a:pt x="174212" y="274939"/>
                  </a:lnTo>
                  <a:lnTo>
                    <a:pt x="171143" y="262327"/>
                  </a:lnTo>
                  <a:lnTo>
                    <a:pt x="168306" y="248697"/>
                  </a:lnTo>
                  <a:lnTo>
                    <a:pt x="161353" y="212502"/>
                  </a:lnTo>
                  <a:lnTo>
                    <a:pt x="159781" y="204842"/>
                  </a:lnTo>
                  <a:lnTo>
                    <a:pt x="139541" y="170688"/>
                  </a:lnTo>
                  <a:lnTo>
                    <a:pt x="133445" y="169164"/>
                  </a:lnTo>
                  <a:lnTo>
                    <a:pt x="205397" y="169164"/>
                  </a:lnTo>
                  <a:lnTo>
                    <a:pt x="225647" y="210693"/>
                  </a:lnTo>
                  <a:lnTo>
                    <a:pt x="234314" y="252603"/>
                  </a:lnTo>
                  <a:lnTo>
                    <a:pt x="236600" y="260508"/>
                  </a:lnTo>
                  <a:lnTo>
                    <a:pt x="261842" y="283464"/>
                  </a:lnTo>
                  <a:lnTo>
                    <a:pt x="258794" y="297180"/>
                  </a:lnTo>
                  <a:close/>
                </a:path>
              </a:pathLst>
            </a:custGeom>
            <a:solidFill>
              <a:srgbClr val="003D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5224" y="2068068"/>
              <a:ext cx="142398" cy="164592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59928" y="1927860"/>
            <a:ext cx="156686" cy="164592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5085588" y="1822703"/>
            <a:ext cx="138430" cy="414655"/>
          </a:xfrm>
          <a:custGeom>
            <a:avLst/>
            <a:gdLst/>
            <a:ahLst/>
            <a:cxnLst/>
            <a:rect l="l" t="t" r="r" b="b"/>
            <a:pathLst>
              <a:path w="138429" h="414655">
                <a:moveTo>
                  <a:pt x="132302" y="414527"/>
                </a:moveTo>
                <a:lnTo>
                  <a:pt x="75854" y="388084"/>
                </a:lnTo>
                <a:lnTo>
                  <a:pt x="34194" y="342138"/>
                </a:lnTo>
                <a:lnTo>
                  <a:pt x="8560" y="280725"/>
                </a:lnTo>
                <a:lnTo>
                  <a:pt x="0" y="207454"/>
                </a:lnTo>
                <a:lnTo>
                  <a:pt x="2116" y="169940"/>
                </a:lnTo>
                <a:lnTo>
                  <a:pt x="19288" y="102133"/>
                </a:lnTo>
                <a:lnTo>
                  <a:pt x="53274" y="47322"/>
                </a:lnTo>
                <a:lnTo>
                  <a:pt x="102280" y="10928"/>
                </a:lnTo>
                <a:lnTo>
                  <a:pt x="132302" y="0"/>
                </a:lnTo>
                <a:lnTo>
                  <a:pt x="138112" y="16859"/>
                </a:lnTo>
                <a:lnTo>
                  <a:pt x="114323" y="27289"/>
                </a:lnTo>
                <a:lnTo>
                  <a:pt x="93821" y="41719"/>
                </a:lnTo>
                <a:lnTo>
                  <a:pt x="62674" y="82581"/>
                </a:lnTo>
                <a:lnTo>
                  <a:pt x="44243" y="137707"/>
                </a:lnTo>
                <a:lnTo>
                  <a:pt x="38100" y="205263"/>
                </a:lnTo>
                <a:lnTo>
                  <a:pt x="39635" y="241872"/>
                </a:lnTo>
                <a:lnTo>
                  <a:pt x="51923" y="304945"/>
                </a:lnTo>
                <a:lnTo>
                  <a:pt x="76554" y="354111"/>
                </a:lnTo>
                <a:lnTo>
                  <a:pt x="113921" y="387296"/>
                </a:lnTo>
                <a:lnTo>
                  <a:pt x="137445" y="397763"/>
                </a:lnTo>
                <a:lnTo>
                  <a:pt x="132302" y="414527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5268467" y="1837944"/>
            <a:ext cx="201295" cy="300355"/>
          </a:xfrm>
          <a:custGeom>
            <a:avLst/>
            <a:gdLst/>
            <a:ahLst/>
            <a:cxnLst/>
            <a:rect l="l" t="t" r="r" b="b"/>
            <a:pathLst>
              <a:path w="201295" h="300355">
                <a:moveTo>
                  <a:pt x="201168" y="300227"/>
                </a:moveTo>
                <a:lnTo>
                  <a:pt x="12192" y="300227"/>
                </a:lnTo>
                <a:lnTo>
                  <a:pt x="12192" y="280415"/>
                </a:lnTo>
                <a:lnTo>
                  <a:pt x="23461" y="279915"/>
                </a:lnTo>
                <a:lnTo>
                  <a:pt x="32980" y="279272"/>
                </a:lnTo>
                <a:lnTo>
                  <a:pt x="68961" y="266223"/>
                </a:lnTo>
                <a:lnTo>
                  <a:pt x="73152" y="249840"/>
                </a:lnTo>
                <a:lnTo>
                  <a:pt x="73152" y="76485"/>
                </a:lnTo>
                <a:lnTo>
                  <a:pt x="72104" y="72199"/>
                </a:lnTo>
                <a:lnTo>
                  <a:pt x="67627" y="66960"/>
                </a:lnTo>
                <a:lnTo>
                  <a:pt x="64579" y="65627"/>
                </a:lnTo>
                <a:lnTo>
                  <a:pt x="60579" y="65531"/>
                </a:lnTo>
                <a:lnTo>
                  <a:pt x="57054" y="65627"/>
                </a:lnTo>
                <a:lnTo>
                  <a:pt x="13239" y="91439"/>
                </a:lnTo>
                <a:lnTo>
                  <a:pt x="0" y="68960"/>
                </a:lnTo>
                <a:lnTo>
                  <a:pt x="113633" y="0"/>
                </a:lnTo>
                <a:lnTo>
                  <a:pt x="141446" y="0"/>
                </a:lnTo>
                <a:lnTo>
                  <a:pt x="140931" y="11485"/>
                </a:lnTo>
                <a:lnTo>
                  <a:pt x="140294" y="40384"/>
                </a:lnTo>
                <a:lnTo>
                  <a:pt x="140208" y="239553"/>
                </a:lnTo>
                <a:lnTo>
                  <a:pt x="140208" y="248126"/>
                </a:lnTo>
                <a:lnTo>
                  <a:pt x="167163" y="278129"/>
                </a:lnTo>
                <a:lnTo>
                  <a:pt x="201168" y="280415"/>
                </a:lnTo>
                <a:lnTo>
                  <a:pt x="201168" y="300227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5630132" y="1996439"/>
            <a:ext cx="268605" cy="29209"/>
          </a:xfrm>
          <a:custGeom>
            <a:avLst/>
            <a:gdLst/>
            <a:ahLst/>
            <a:cxnLst/>
            <a:rect l="l" t="t" r="r" b="b"/>
            <a:pathLst>
              <a:path w="268604" h="29210">
                <a:moveTo>
                  <a:pt x="268604" y="28955"/>
                </a:moveTo>
                <a:lnTo>
                  <a:pt x="0" y="28955"/>
                </a:lnTo>
                <a:lnTo>
                  <a:pt x="0" y="0"/>
                </a:lnTo>
                <a:lnTo>
                  <a:pt x="268604" y="0"/>
                </a:lnTo>
                <a:lnTo>
                  <a:pt x="268604" y="28955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 descr=""/>
          <p:cNvGrpSpPr/>
          <p:nvPr/>
        </p:nvGrpSpPr>
        <p:grpSpPr>
          <a:xfrm>
            <a:off x="6053328" y="1822703"/>
            <a:ext cx="1275715" cy="414655"/>
            <a:chOff x="6053328" y="1822703"/>
            <a:chExt cx="1275715" cy="414655"/>
          </a:xfrm>
        </p:grpSpPr>
        <p:sp>
          <p:nvSpPr>
            <p:cNvPr id="18" name="object 18" descr=""/>
            <p:cNvSpPr/>
            <p:nvPr/>
          </p:nvSpPr>
          <p:spPr>
            <a:xfrm>
              <a:off x="6053328" y="1831860"/>
              <a:ext cx="904240" cy="309880"/>
            </a:xfrm>
            <a:custGeom>
              <a:avLst/>
              <a:gdLst/>
              <a:ahLst/>
              <a:cxnLst/>
              <a:rect l="l" t="t" r="r" b="b"/>
              <a:pathLst>
                <a:path w="904240" h="309880">
                  <a:moveTo>
                    <a:pt x="194881" y="95719"/>
                  </a:moveTo>
                  <a:lnTo>
                    <a:pt x="156514" y="88239"/>
                  </a:lnTo>
                  <a:lnTo>
                    <a:pt x="133248" y="86855"/>
                  </a:lnTo>
                  <a:lnTo>
                    <a:pt x="113411" y="88099"/>
                  </a:lnTo>
                  <a:lnTo>
                    <a:pt x="61722" y="105816"/>
                  </a:lnTo>
                  <a:lnTo>
                    <a:pt x="24333" y="143764"/>
                  </a:lnTo>
                  <a:lnTo>
                    <a:pt x="3911" y="196176"/>
                  </a:lnTo>
                  <a:lnTo>
                    <a:pt x="0" y="230974"/>
                  </a:lnTo>
                  <a:lnTo>
                    <a:pt x="1143" y="248399"/>
                  </a:lnTo>
                  <a:lnTo>
                    <a:pt x="18478" y="288696"/>
                  </a:lnTo>
                  <a:lnTo>
                    <a:pt x="54483" y="308089"/>
                  </a:lnTo>
                  <a:lnTo>
                    <a:pt x="70192" y="309359"/>
                  </a:lnTo>
                  <a:lnTo>
                    <a:pt x="83642" y="308775"/>
                  </a:lnTo>
                  <a:lnTo>
                    <a:pt x="132029" y="293827"/>
                  </a:lnTo>
                  <a:lnTo>
                    <a:pt x="154736" y="277355"/>
                  </a:lnTo>
                  <a:lnTo>
                    <a:pt x="154952" y="277190"/>
                  </a:lnTo>
                  <a:lnTo>
                    <a:pt x="166395" y="266306"/>
                  </a:lnTo>
                  <a:lnTo>
                    <a:pt x="148678" y="248399"/>
                  </a:lnTo>
                  <a:lnTo>
                    <a:pt x="140449" y="255752"/>
                  </a:lnTo>
                  <a:lnTo>
                    <a:pt x="132626" y="261924"/>
                  </a:lnTo>
                  <a:lnTo>
                    <a:pt x="97269" y="276999"/>
                  </a:lnTo>
                  <a:lnTo>
                    <a:pt x="89814" y="277355"/>
                  </a:lnTo>
                  <a:lnTo>
                    <a:pt x="76746" y="274878"/>
                  </a:lnTo>
                  <a:lnTo>
                    <a:pt x="67398" y="267271"/>
                  </a:lnTo>
                  <a:lnTo>
                    <a:pt x="61785" y="254546"/>
                  </a:lnTo>
                  <a:lnTo>
                    <a:pt x="59905" y="236689"/>
                  </a:lnTo>
                  <a:lnTo>
                    <a:pt x="60528" y="223901"/>
                  </a:lnTo>
                  <a:lnTo>
                    <a:pt x="69723" y="179349"/>
                  </a:lnTo>
                  <a:lnTo>
                    <a:pt x="87198" y="138366"/>
                  </a:lnTo>
                  <a:lnTo>
                    <a:pt x="116979" y="110934"/>
                  </a:lnTo>
                  <a:lnTo>
                    <a:pt x="124968" y="109715"/>
                  </a:lnTo>
                  <a:lnTo>
                    <a:pt x="131064" y="109715"/>
                  </a:lnTo>
                  <a:lnTo>
                    <a:pt x="135915" y="112191"/>
                  </a:lnTo>
                  <a:lnTo>
                    <a:pt x="139153" y="116954"/>
                  </a:lnTo>
                  <a:lnTo>
                    <a:pt x="142392" y="121818"/>
                  </a:lnTo>
                  <a:lnTo>
                    <a:pt x="143827" y="129019"/>
                  </a:lnTo>
                  <a:lnTo>
                    <a:pt x="143827" y="146392"/>
                  </a:lnTo>
                  <a:lnTo>
                    <a:pt x="143446" y="149339"/>
                  </a:lnTo>
                  <a:lnTo>
                    <a:pt x="182689" y="149339"/>
                  </a:lnTo>
                  <a:lnTo>
                    <a:pt x="191693" y="109715"/>
                  </a:lnTo>
                  <a:lnTo>
                    <a:pt x="194881" y="95719"/>
                  </a:lnTo>
                  <a:close/>
                </a:path>
                <a:path w="904240" h="309880">
                  <a:moveTo>
                    <a:pt x="436118" y="164693"/>
                  </a:moveTo>
                  <a:lnTo>
                    <a:pt x="427380" y="124383"/>
                  </a:lnTo>
                  <a:lnTo>
                    <a:pt x="416991" y="109715"/>
                  </a:lnTo>
                  <a:lnTo>
                    <a:pt x="416166" y="108737"/>
                  </a:lnTo>
                  <a:lnTo>
                    <a:pt x="379730" y="89433"/>
                  </a:lnTo>
                  <a:lnTo>
                    <a:pt x="377012" y="89014"/>
                  </a:lnTo>
                  <a:lnTo>
                    <a:pt x="377012" y="149987"/>
                  </a:lnTo>
                  <a:lnTo>
                    <a:pt x="376999" y="153936"/>
                  </a:lnTo>
                  <a:lnTo>
                    <a:pt x="371944" y="197205"/>
                  </a:lnTo>
                  <a:lnTo>
                    <a:pt x="357708" y="246329"/>
                  </a:lnTo>
                  <a:lnTo>
                    <a:pt x="330301" y="282130"/>
                  </a:lnTo>
                  <a:lnTo>
                    <a:pt x="312991" y="286499"/>
                  </a:lnTo>
                  <a:lnTo>
                    <a:pt x="303263" y="286499"/>
                  </a:lnTo>
                  <a:lnTo>
                    <a:pt x="285280" y="246329"/>
                  </a:lnTo>
                  <a:lnTo>
                    <a:pt x="285343" y="244221"/>
                  </a:lnTo>
                  <a:lnTo>
                    <a:pt x="290728" y="199986"/>
                  </a:lnTo>
                  <a:lnTo>
                    <a:pt x="305625" y="149987"/>
                  </a:lnTo>
                  <a:lnTo>
                    <a:pt x="332778" y="114223"/>
                  </a:lnTo>
                  <a:lnTo>
                    <a:pt x="349846" y="109715"/>
                  </a:lnTo>
                  <a:lnTo>
                    <a:pt x="358990" y="109715"/>
                  </a:lnTo>
                  <a:lnTo>
                    <a:pt x="375500" y="133578"/>
                  </a:lnTo>
                  <a:lnTo>
                    <a:pt x="376682" y="141744"/>
                  </a:lnTo>
                  <a:lnTo>
                    <a:pt x="376745" y="143421"/>
                  </a:lnTo>
                  <a:lnTo>
                    <a:pt x="377012" y="149987"/>
                  </a:lnTo>
                  <a:lnTo>
                    <a:pt x="377012" y="89014"/>
                  </a:lnTo>
                  <a:lnTo>
                    <a:pt x="367817" y="87541"/>
                  </a:lnTo>
                  <a:lnTo>
                    <a:pt x="354799" y="86855"/>
                  </a:lnTo>
                  <a:lnTo>
                    <a:pt x="340410" y="87541"/>
                  </a:lnTo>
                  <a:lnTo>
                    <a:pt x="326961" y="89433"/>
                  </a:lnTo>
                  <a:lnTo>
                    <a:pt x="326745" y="89433"/>
                  </a:lnTo>
                  <a:lnTo>
                    <a:pt x="289318" y="102984"/>
                  </a:lnTo>
                  <a:lnTo>
                    <a:pt x="259842" y="128765"/>
                  </a:lnTo>
                  <a:lnTo>
                    <a:pt x="239318" y="164693"/>
                  </a:lnTo>
                  <a:lnTo>
                    <a:pt x="228638" y="205879"/>
                  </a:lnTo>
                  <a:lnTo>
                    <a:pt x="226593" y="231952"/>
                  </a:lnTo>
                  <a:lnTo>
                    <a:pt x="227253" y="244221"/>
                  </a:lnTo>
                  <a:lnTo>
                    <a:pt x="229209" y="255409"/>
                  </a:lnTo>
                  <a:lnTo>
                    <a:pt x="229285" y="255638"/>
                  </a:lnTo>
                  <a:lnTo>
                    <a:pt x="232460" y="265595"/>
                  </a:lnTo>
                  <a:lnTo>
                    <a:pt x="256959" y="296049"/>
                  </a:lnTo>
                  <a:lnTo>
                    <a:pt x="295757" y="308787"/>
                  </a:lnTo>
                  <a:lnTo>
                    <a:pt x="294957" y="308787"/>
                  </a:lnTo>
                  <a:lnTo>
                    <a:pt x="307746" y="309359"/>
                  </a:lnTo>
                  <a:lnTo>
                    <a:pt x="321995" y="308787"/>
                  </a:lnTo>
                  <a:lnTo>
                    <a:pt x="335470" y="307073"/>
                  </a:lnTo>
                  <a:lnTo>
                    <a:pt x="381711" y="288264"/>
                  </a:lnTo>
                  <a:lnTo>
                    <a:pt x="383857" y="286499"/>
                  </a:lnTo>
                  <a:lnTo>
                    <a:pt x="391312" y="280403"/>
                  </a:lnTo>
                  <a:lnTo>
                    <a:pt x="415201" y="249415"/>
                  </a:lnTo>
                  <a:lnTo>
                    <a:pt x="430796" y="208368"/>
                  </a:lnTo>
                  <a:lnTo>
                    <a:pt x="436118" y="165773"/>
                  </a:lnTo>
                  <a:lnTo>
                    <a:pt x="436118" y="164693"/>
                  </a:lnTo>
                  <a:close/>
                </a:path>
                <a:path w="904240" h="309880">
                  <a:moveTo>
                    <a:pt x="669988" y="96951"/>
                  </a:moveTo>
                  <a:lnTo>
                    <a:pt x="625259" y="88519"/>
                  </a:lnTo>
                  <a:lnTo>
                    <a:pt x="598639" y="86855"/>
                  </a:lnTo>
                  <a:lnTo>
                    <a:pt x="578256" y="87998"/>
                  </a:lnTo>
                  <a:lnTo>
                    <a:pt x="531495" y="104190"/>
                  </a:lnTo>
                  <a:lnTo>
                    <a:pt x="508990" y="138366"/>
                  </a:lnTo>
                  <a:lnTo>
                    <a:pt x="507492" y="153441"/>
                  </a:lnTo>
                  <a:lnTo>
                    <a:pt x="508114" y="162013"/>
                  </a:lnTo>
                  <a:lnTo>
                    <a:pt x="530415" y="198907"/>
                  </a:lnTo>
                  <a:lnTo>
                    <a:pt x="556514" y="216674"/>
                  </a:lnTo>
                  <a:lnTo>
                    <a:pt x="562724" y="220764"/>
                  </a:lnTo>
                  <a:lnTo>
                    <a:pt x="581875" y="239737"/>
                  </a:lnTo>
                  <a:lnTo>
                    <a:pt x="583971" y="243928"/>
                  </a:lnTo>
                  <a:lnTo>
                    <a:pt x="584923" y="248970"/>
                  </a:lnTo>
                  <a:lnTo>
                    <a:pt x="584923" y="265074"/>
                  </a:lnTo>
                  <a:lnTo>
                    <a:pt x="548919" y="286499"/>
                  </a:lnTo>
                  <a:lnTo>
                    <a:pt x="540169" y="285877"/>
                  </a:lnTo>
                  <a:lnTo>
                    <a:pt x="512064" y="254533"/>
                  </a:lnTo>
                  <a:lnTo>
                    <a:pt x="511009" y="245351"/>
                  </a:lnTo>
                  <a:lnTo>
                    <a:pt x="483298" y="245351"/>
                  </a:lnTo>
                  <a:lnTo>
                    <a:pt x="471106" y="298983"/>
                  </a:lnTo>
                  <a:lnTo>
                    <a:pt x="510819" y="306819"/>
                  </a:lnTo>
                  <a:lnTo>
                    <a:pt x="552259" y="309359"/>
                  </a:lnTo>
                  <a:lnTo>
                    <a:pt x="565099" y="308902"/>
                  </a:lnTo>
                  <a:lnTo>
                    <a:pt x="608965" y="297611"/>
                  </a:lnTo>
                  <a:lnTo>
                    <a:pt x="636930" y="270548"/>
                  </a:lnTo>
                  <a:lnTo>
                    <a:pt x="643597" y="240969"/>
                  </a:lnTo>
                  <a:lnTo>
                    <a:pt x="643521" y="239737"/>
                  </a:lnTo>
                  <a:lnTo>
                    <a:pt x="627761" y="199796"/>
                  </a:lnTo>
                  <a:lnTo>
                    <a:pt x="590588" y="172681"/>
                  </a:lnTo>
                  <a:lnTo>
                    <a:pt x="582549" y="167119"/>
                  </a:lnTo>
                  <a:lnTo>
                    <a:pt x="576199" y="162013"/>
                  </a:lnTo>
                  <a:lnTo>
                    <a:pt x="571690" y="157530"/>
                  </a:lnTo>
                  <a:lnTo>
                    <a:pt x="566737" y="151917"/>
                  </a:lnTo>
                  <a:lnTo>
                    <a:pt x="564261" y="145249"/>
                  </a:lnTo>
                  <a:lnTo>
                    <a:pt x="564261" y="129146"/>
                  </a:lnTo>
                  <a:lnTo>
                    <a:pt x="567207" y="122389"/>
                  </a:lnTo>
                  <a:lnTo>
                    <a:pt x="573112" y="117335"/>
                  </a:lnTo>
                  <a:lnTo>
                    <a:pt x="579018" y="112382"/>
                  </a:lnTo>
                  <a:lnTo>
                    <a:pt x="587019" y="109715"/>
                  </a:lnTo>
                  <a:lnTo>
                    <a:pt x="596455" y="109715"/>
                  </a:lnTo>
                  <a:lnTo>
                    <a:pt x="624433" y="125145"/>
                  </a:lnTo>
                  <a:lnTo>
                    <a:pt x="627341" y="131787"/>
                  </a:lnTo>
                  <a:lnTo>
                    <a:pt x="629539" y="139915"/>
                  </a:lnTo>
                  <a:lnTo>
                    <a:pt x="630936" y="149339"/>
                  </a:lnTo>
                  <a:lnTo>
                    <a:pt x="658647" y="149339"/>
                  </a:lnTo>
                  <a:lnTo>
                    <a:pt x="667219" y="109715"/>
                  </a:lnTo>
                  <a:lnTo>
                    <a:pt x="669988" y="96951"/>
                  </a:lnTo>
                  <a:close/>
                </a:path>
                <a:path w="904240" h="309880">
                  <a:moveTo>
                    <a:pt x="903732" y="150774"/>
                  </a:moveTo>
                  <a:lnTo>
                    <a:pt x="903363" y="141732"/>
                  </a:lnTo>
                  <a:lnTo>
                    <a:pt x="902284" y="114846"/>
                  </a:lnTo>
                  <a:lnTo>
                    <a:pt x="897940" y="83896"/>
                  </a:lnTo>
                  <a:lnTo>
                    <a:pt x="890701" y="57937"/>
                  </a:lnTo>
                  <a:lnTo>
                    <a:pt x="880579" y="36957"/>
                  </a:lnTo>
                  <a:lnTo>
                    <a:pt x="867448" y="20828"/>
                  </a:lnTo>
                  <a:lnTo>
                    <a:pt x="862584" y="17373"/>
                  </a:lnTo>
                  <a:lnTo>
                    <a:pt x="862584" y="141732"/>
                  </a:lnTo>
                  <a:lnTo>
                    <a:pt x="862584" y="163068"/>
                  </a:lnTo>
                  <a:lnTo>
                    <a:pt x="858926" y="219798"/>
                  </a:lnTo>
                  <a:lnTo>
                    <a:pt x="848842" y="260299"/>
                  </a:lnTo>
                  <a:lnTo>
                    <a:pt x="832281" y="284568"/>
                  </a:lnTo>
                  <a:lnTo>
                    <a:pt x="809244" y="292608"/>
                  </a:lnTo>
                  <a:lnTo>
                    <a:pt x="786091" y="284568"/>
                  </a:lnTo>
                  <a:lnTo>
                    <a:pt x="769239" y="260299"/>
                  </a:lnTo>
                  <a:lnTo>
                    <a:pt x="758659" y="219798"/>
                  </a:lnTo>
                  <a:lnTo>
                    <a:pt x="754380" y="163068"/>
                  </a:lnTo>
                  <a:lnTo>
                    <a:pt x="862584" y="163068"/>
                  </a:lnTo>
                  <a:lnTo>
                    <a:pt x="862584" y="141732"/>
                  </a:lnTo>
                  <a:lnTo>
                    <a:pt x="754380" y="141732"/>
                  </a:lnTo>
                  <a:lnTo>
                    <a:pt x="758405" y="87096"/>
                  </a:lnTo>
                  <a:lnTo>
                    <a:pt x="768807" y="48056"/>
                  </a:lnTo>
                  <a:lnTo>
                    <a:pt x="785558" y="24612"/>
                  </a:lnTo>
                  <a:lnTo>
                    <a:pt x="808672" y="16764"/>
                  </a:lnTo>
                  <a:lnTo>
                    <a:pt x="831113" y="24612"/>
                  </a:lnTo>
                  <a:lnTo>
                    <a:pt x="847585" y="48056"/>
                  </a:lnTo>
                  <a:lnTo>
                    <a:pt x="858075" y="87096"/>
                  </a:lnTo>
                  <a:lnTo>
                    <a:pt x="862584" y="141732"/>
                  </a:lnTo>
                  <a:lnTo>
                    <a:pt x="862584" y="17373"/>
                  </a:lnTo>
                  <a:lnTo>
                    <a:pt x="861733" y="16764"/>
                  </a:lnTo>
                  <a:lnTo>
                    <a:pt x="851217" y="9296"/>
                  </a:lnTo>
                  <a:lnTo>
                    <a:pt x="831875" y="2349"/>
                  </a:lnTo>
                  <a:lnTo>
                    <a:pt x="809434" y="0"/>
                  </a:lnTo>
                  <a:lnTo>
                    <a:pt x="787260" y="2578"/>
                  </a:lnTo>
                  <a:lnTo>
                    <a:pt x="751408" y="22834"/>
                  </a:lnTo>
                  <a:lnTo>
                    <a:pt x="727011" y="62966"/>
                  </a:lnTo>
                  <a:lnTo>
                    <a:pt x="714756" y="121577"/>
                  </a:lnTo>
                  <a:lnTo>
                    <a:pt x="713232" y="157734"/>
                  </a:lnTo>
                  <a:lnTo>
                    <a:pt x="714616" y="193751"/>
                  </a:lnTo>
                  <a:lnTo>
                    <a:pt x="725766" y="250901"/>
                  </a:lnTo>
                  <a:lnTo>
                    <a:pt x="748284" y="288391"/>
                  </a:lnTo>
                  <a:lnTo>
                    <a:pt x="783488" y="307035"/>
                  </a:lnTo>
                  <a:lnTo>
                    <a:pt x="805903" y="309372"/>
                  </a:lnTo>
                  <a:lnTo>
                    <a:pt x="828802" y="306908"/>
                  </a:lnTo>
                  <a:lnTo>
                    <a:pt x="865454" y="287185"/>
                  </a:lnTo>
                  <a:lnTo>
                    <a:pt x="889977" y="247599"/>
                  </a:lnTo>
                  <a:lnTo>
                    <a:pt x="897712" y="219798"/>
                  </a:lnTo>
                  <a:lnTo>
                    <a:pt x="902208" y="188061"/>
                  </a:lnTo>
                  <a:lnTo>
                    <a:pt x="903224" y="163068"/>
                  </a:lnTo>
                  <a:lnTo>
                    <a:pt x="903732" y="150774"/>
                  </a:lnTo>
                  <a:close/>
                </a:path>
              </a:pathLst>
            </a:custGeom>
            <a:solidFill>
              <a:srgbClr val="003D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9636" y="2068068"/>
              <a:ext cx="147351" cy="164592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7190708" y="1822703"/>
              <a:ext cx="138430" cy="414655"/>
            </a:xfrm>
            <a:custGeom>
              <a:avLst/>
              <a:gdLst/>
              <a:ahLst/>
              <a:cxnLst/>
              <a:rect l="l" t="t" r="r" b="b"/>
              <a:pathLst>
                <a:path w="138429" h="414655">
                  <a:moveTo>
                    <a:pt x="5905" y="414527"/>
                  </a:moveTo>
                  <a:lnTo>
                    <a:pt x="666" y="397763"/>
                  </a:lnTo>
                  <a:lnTo>
                    <a:pt x="24260" y="387296"/>
                  </a:lnTo>
                  <a:lnTo>
                    <a:pt x="44612" y="372748"/>
                  </a:lnTo>
                  <a:lnTo>
                    <a:pt x="75628" y="331374"/>
                  </a:lnTo>
                  <a:lnTo>
                    <a:pt x="94011" y="275105"/>
                  </a:lnTo>
                  <a:lnTo>
                    <a:pt x="100016" y="207454"/>
                  </a:lnTo>
                  <a:lnTo>
                    <a:pt x="100107" y="205263"/>
                  </a:lnTo>
                  <a:lnTo>
                    <a:pt x="98588" y="169940"/>
                  </a:lnTo>
                  <a:lnTo>
                    <a:pt x="86405" y="108582"/>
                  </a:lnTo>
                  <a:lnTo>
                    <a:pt x="61829" y="60150"/>
                  </a:lnTo>
                  <a:lnTo>
                    <a:pt x="23967" y="27289"/>
                  </a:lnTo>
                  <a:lnTo>
                    <a:pt x="0" y="16859"/>
                  </a:lnTo>
                  <a:lnTo>
                    <a:pt x="5905" y="0"/>
                  </a:lnTo>
                  <a:lnTo>
                    <a:pt x="62269" y="26705"/>
                  </a:lnTo>
                  <a:lnTo>
                    <a:pt x="103917" y="72770"/>
                  </a:lnTo>
                  <a:lnTo>
                    <a:pt x="129635" y="134362"/>
                  </a:lnTo>
                  <a:lnTo>
                    <a:pt x="138084" y="205263"/>
                  </a:lnTo>
                  <a:lnTo>
                    <a:pt x="138207" y="207454"/>
                  </a:lnTo>
                  <a:lnTo>
                    <a:pt x="136079" y="245563"/>
                  </a:lnTo>
                  <a:lnTo>
                    <a:pt x="118999" y="312923"/>
                  </a:lnTo>
                  <a:lnTo>
                    <a:pt x="85027" y="367553"/>
                  </a:lnTo>
                  <a:lnTo>
                    <a:pt x="35982" y="403739"/>
                  </a:lnTo>
                  <a:lnTo>
                    <a:pt x="5905" y="414527"/>
                  </a:lnTo>
                  <a:close/>
                </a:path>
              </a:pathLst>
            </a:custGeom>
            <a:solidFill>
              <a:srgbClr val="003D5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95142" y="1824228"/>
            <a:ext cx="1595840" cy="405383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3251930" y="2689002"/>
            <a:ext cx="271780" cy="357505"/>
          </a:xfrm>
          <a:custGeom>
            <a:avLst/>
            <a:gdLst/>
            <a:ahLst/>
            <a:cxnLst/>
            <a:rect l="l" t="t" r="r" b="b"/>
            <a:pathLst>
              <a:path w="271779" h="357505">
                <a:moveTo>
                  <a:pt x="191738" y="357473"/>
                </a:moveTo>
                <a:lnTo>
                  <a:pt x="154019" y="345948"/>
                </a:lnTo>
                <a:lnTo>
                  <a:pt x="134302" y="306133"/>
                </a:lnTo>
                <a:lnTo>
                  <a:pt x="120491" y="242982"/>
                </a:lnTo>
                <a:lnTo>
                  <a:pt x="119443" y="239839"/>
                </a:lnTo>
                <a:lnTo>
                  <a:pt x="97250" y="230981"/>
                </a:lnTo>
                <a:lnTo>
                  <a:pt x="70485" y="352901"/>
                </a:lnTo>
                <a:lnTo>
                  <a:pt x="0" y="352901"/>
                </a:lnTo>
                <a:lnTo>
                  <a:pt x="62103" y="75057"/>
                </a:lnTo>
                <a:lnTo>
                  <a:pt x="67532" y="39909"/>
                </a:lnTo>
                <a:lnTo>
                  <a:pt x="67532" y="36385"/>
                </a:lnTo>
                <a:lnTo>
                  <a:pt x="42672" y="20669"/>
                </a:lnTo>
                <a:lnTo>
                  <a:pt x="46672" y="3905"/>
                </a:lnTo>
                <a:lnTo>
                  <a:pt x="120110" y="0"/>
                </a:lnTo>
                <a:lnTo>
                  <a:pt x="147828" y="0"/>
                </a:lnTo>
                <a:lnTo>
                  <a:pt x="102108" y="208121"/>
                </a:lnTo>
                <a:lnTo>
                  <a:pt x="112966" y="208216"/>
                </a:lnTo>
                <a:lnTo>
                  <a:pt x="147351" y="190976"/>
                </a:lnTo>
                <a:lnTo>
                  <a:pt x="179355" y="164115"/>
                </a:lnTo>
                <a:lnTo>
                  <a:pt x="188118" y="145065"/>
                </a:lnTo>
                <a:lnTo>
                  <a:pt x="188118" y="136398"/>
                </a:lnTo>
                <a:lnTo>
                  <a:pt x="187166" y="133254"/>
                </a:lnTo>
                <a:lnTo>
                  <a:pt x="182975" y="128016"/>
                </a:lnTo>
                <a:lnTo>
                  <a:pt x="179355" y="126396"/>
                </a:lnTo>
                <a:lnTo>
                  <a:pt x="174117" y="125825"/>
                </a:lnTo>
                <a:lnTo>
                  <a:pt x="178022" y="109061"/>
                </a:lnTo>
                <a:lnTo>
                  <a:pt x="265461" y="109061"/>
                </a:lnTo>
                <a:lnTo>
                  <a:pt x="271557" y="125634"/>
                </a:lnTo>
                <a:lnTo>
                  <a:pt x="242813" y="152370"/>
                </a:lnTo>
                <a:lnTo>
                  <a:pt x="175355" y="203454"/>
                </a:lnTo>
                <a:lnTo>
                  <a:pt x="203644" y="304323"/>
                </a:lnTo>
                <a:lnTo>
                  <a:pt x="206406" y="311562"/>
                </a:lnTo>
                <a:lnTo>
                  <a:pt x="211359" y="319087"/>
                </a:lnTo>
                <a:lnTo>
                  <a:pt x="214979" y="320992"/>
                </a:lnTo>
                <a:lnTo>
                  <a:pt x="219551" y="320897"/>
                </a:lnTo>
                <a:lnTo>
                  <a:pt x="223837" y="320992"/>
                </a:lnTo>
                <a:lnTo>
                  <a:pt x="253174" y="294989"/>
                </a:lnTo>
                <a:lnTo>
                  <a:pt x="270795" y="312705"/>
                </a:lnTo>
                <a:lnTo>
                  <a:pt x="239131" y="341410"/>
                </a:lnTo>
                <a:lnTo>
                  <a:pt x="201398" y="356846"/>
                </a:lnTo>
                <a:lnTo>
                  <a:pt x="191738" y="357473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3713988" y="2830068"/>
            <a:ext cx="302895" cy="32384"/>
          </a:xfrm>
          <a:custGeom>
            <a:avLst/>
            <a:gdLst/>
            <a:ahLst/>
            <a:cxnLst/>
            <a:rect l="l" t="t" r="r" b="b"/>
            <a:pathLst>
              <a:path w="302895" h="32385">
                <a:moveTo>
                  <a:pt x="302514" y="32004"/>
                </a:moveTo>
                <a:lnTo>
                  <a:pt x="0" y="32004"/>
                </a:lnTo>
                <a:lnTo>
                  <a:pt x="0" y="0"/>
                </a:lnTo>
                <a:lnTo>
                  <a:pt x="302514" y="0"/>
                </a:lnTo>
                <a:lnTo>
                  <a:pt x="302514" y="32004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3713988" y="2935224"/>
            <a:ext cx="302895" cy="32384"/>
          </a:xfrm>
          <a:custGeom>
            <a:avLst/>
            <a:gdLst/>
            <a:ahLst/>
            <a:cxnLst/>
            <a:rect l="l" t="t" r="r" b="b"/>
            <a:pathLst>
              <a:path w="302895" h="32385">
                <a:moveTo>
                  <a:pt x="302514" y="32004"/>
                </a:moveTo>
                <a:lnTo>
                  <a:pt x="0" y="32004"/>
                </a:lnTo>
                <a:lnTo>
                  <a:pt x="0" y="0"/>
                </a:lnTo>
                <a:lnTo>
                  <a:pt x="302514" y="0"/>
                </a:lnTo>
                <a:lnTo>
                  <a:pt x="302514" y="32004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 descr=""/>
          <p:cNvGrpSpPr/>
          <p:nvPr/>
        </p:nvGrpSpPr>
        <p:grpSpPr>
          <a:xfrm>
            <a:off x="4187285" y="2706623"/>
            <a:ext cx="532130" cy="440690"/>
            <a:chOff x="4187285" y="2706623"/>
            <a:chExt cx="532130" cy="440690"/>
          </a:xfrm>
        </p:grpSpPr>
        <p:sp>
          <p:nvSpPr>
            <p:cNvPr id="26" name="object 26" descr=""/>
            <p:cNvSpPr/>
            <p:nvPr/>
          </p:nvSpPr>
          <p:spPr>
            <a:xfrm>
              <a:off x="4187285" y="2706623"/>
              <a:ext cx="349885" cy="335280"/>
            </a:xfrm>
            <a:custGeom>
              <a:avLst/>
              <a:gdLst/>
              <a:ahLst/>
              <a:cxnLst/>
              <a:rect l="l" t="t" r="r" b="b"/>
              <a:pathLst>
                <a:path w="349885" h="335280">
                  <a:moveTo>
                    <a:pt x="292036" y="335280"/>
                  </a:moveTo>
                  <a:lnTo>
                    <a:pt x="166782" y="335280"/>
                  </a:lnTo>
                  <a:lnTo>
                    <a:pt x="170211" y="319087"/>
                  </a:lnTo>
                  <a:lnTo>
                    <a:pt x="178712" y="317338"/>
                  </a:lnTo>
                  <a:lnTo>
                    <a:pt x="184784" y="313813"/>
                  </a:lnTo>
                  <a:lnTo>
                    <a:pt x="188428" y="308519"/>
                  </a:lnTo>
                  <a:lnTo>
                    <a:pt x="189642" y="301466"/>
                  </a:lnTo>
                  <a:lnTo>
                    <a:pt x="189642" y="295656"/>
                  </a:lnTo>
                  <a:lnTo>
                    <a:pt x="188975" y="289750"/>
                  </a:lnTo>
                  <a:lnTo>
                    <a:pt x="185927" y="277653"/>
                  </a:lnTo>
                  <a:lnTo>
                    <a:pt x="183832" y="270891"/>
                  </a:lnTo>
                  <a:lnTo>
                    <a:pt x="159162" y="205835"/>
                  </a:lnTo>
                  <a:lnTo>
                    <a:pt x="108299" y="266414"/>
                  </a:lnTo>
                  <a:lnTo>
                    <a:pt x="87725" y="298227"/>
                  </a:lnTo>
                  <a:lnTo>
                    <a:pt x="87725" y="313086"/>
                  </a:lnTo>
                  <a:lnTo>
                    <a:pt x="93821" y="318325"/>
                  </a:lnTo>
                  <a:lnTo>
                    <a:pt x="105917" y="319087"/>
                  </a:lnTo>
                  <a:lnTo>
                    <a:pt x="102488" y="335280"/>
                  </a:lnTo>
                  <a:lnTo>
                    <a:pt x="0" y="335280"/>
                  </a:lnTo>
                  <a:lnTo>
                    <a:pt x="3524" y="319087"/>
                  </a:lnTo>
                  <a:lnTo>
                    <a:pt x="10191" y="317372"/>
                  </a:lnTo>
                  <a:lnTo>
                    <a:pt x="16859" y="313658"/>
                  </a:lnTo>
                  <a:lnTo>
                    <a:pt x="48413" y="282065"/>
                  </a:lnTo>
                  <a:lnTo>
                    <a:pt x="145922" y="172021"/>
                  </a:lnTo>
                  <a:lnTo>
                    <a:pt x="105727" y="66294"/>
                  </a:lnTo>
                  <a:lnTo>
                    <a:pt x="85820" y="26288"/>
                  </a:lnTo>
                  <a:lnTo>
                    <a:pt x="69532" y="16763"/>
                  </a:lnTo>
                  <a:lnTo>
                    <a:pt x="73247" y="0"/>
                  </a:lnTo>
                  <a:lnTo>
                    <a:pt x="198215" y="0"/>
                  </a:lnTo>
                  <a:lnTo>
                    <a:pt x="194500" y="16763"/>
                  </a:lnTo>
                  <a:lnTo>
                    <a:pt x="187547" y="17525"/>
                  </a:lnTo>
                  <a:lnTo>
                    <a:pt x="182498" y="19716"/>
                  </a:lnTo>
                  <a:lnTo>
                    <a:pt x="176021" y="27050"/>
                  </a:lnTo>
                  <a:lnTo>
                    <a:pt x="174402" y="31813"/>
                  </a:lnTo>
                  <a:lnTo>
                    <a:pt x="174402" y="42576"/>
                  </a:lnTo>
                  <a:lnTo>
                    <a:pt x="175355" y="48482"/>
                  </a:lnTo>
                  <a:lnTo>
                    <a:pt x="178700" y="60620"/>
                  </a:lnTo>
                  <a:lnTo>
                    <a:pt x="182844" y="72765"/>
                  </a:lnTo>
                  <a:lnTo>
                    <a:pt x="200882" y="120205"/>
                  </a:lnTo>
                  <a:lnTo>
                    <a:pt x="241106" y="70147"/>
                  </a:lnTo>
                  <a:lnTo>
                    <a:pt x="247185" y="62138"/>
                  </a:lnTo>
                  <a:lnTo>
                    <a:pt x="252068" y="55326"/>
                  </a:lnTo>
                  <a:lnTo>
                    <a:pt x="259841" y="43148"/>
                  </a:lnTo>
                  <a:lnTo>
                    <a:pt x="261842" y="37623"/>
                  </a:lnTo>
                  <a:lnTo>
                    <a:pt x="261842" y="27527"/>
                  </a:lnTo>
                  <a:lnTo>
                    <a:pt x="260508" y="23622"/>
                  </a:lnTo>
                  <a:lnTo>
                    <a:pt x="254888" y="18859"/>
                  </a:lnTo>
                  <a:lnTo>
                    <a:pt x="250316" y="17240"/>
                  </a:lnTo>
                  <a:lnTo>
                    <a:pt x="243935" y="16287"/>
                  </a:lnTo>
                  <a:lnTo>
                    <a:pt x="247554" y="0"/>
                  </a:lnTo>
                  <a:lnTo>
                    <a:pt x="349757" y="0"/>
                  </a:lnTo>
                  <a:lnTo>
                    <a:pt x="346043" y="17049"/>
                  </a:lnTo>
                  <a:lnTo>
                    <a:pt x="342137" y="17811"/>
                  </a:lnTo>
                  <a:lnTo>
                    <a:pt x="338232" y="19335"/>
                  </a:lnTo>
                  <a:lnTo>
                    <a:pt x="304633" y="49875"/>
                  </a:lnTo>
                  <a:lnTo>
                    <a:pt x="213931" y="154590"/>
                  </a:lnTo>
                  <a:lnTo>
                    <a:pt x="257365" y="267652"/>
                  </a:lnTo>
                  <a:lnTo>
                    <a:pt x="274986" y="304800"/>
                  </a:lnTo>
                  <a:lnTo>
                    <a:pt x="295465" y="319087"/>
                  </a:lnTo>
                  <a:lnTo>
                    <a:pt x="292036" y="335280"/>
                  </a:lnTo>
                  <a:close/>
                </a:path>
              </a:pathLst>
            </a:custGeom>
            <a:solidFill>
              <a:srgbClr val="003D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8760" y="2962655"/>
              <a:ext cx="160401" cy="184404"/>
            </a:xfrm>
            <a:prstGeom prst="rect">
              <a:avLst/>
            </a:prstGeom>
          </p:spPr>
        </p:pic>
      </p:grpSp>
      <p:sp>
        <p:nvSpPr>
          <p:cNvPr id="28" name="object 28" descr=""/>
          <p:cNvSpPr/>
          <p:nvPr/>
        </p:nvSpPr>
        <p:spPr>
          <a:xfrm>
            <a:off x="4893564" y="2881883"/>
            <a:ext cx="302895" cy="32384"/>
          </a:xfrm>
          <a:custGeom>
            <a:avLst/>
            <a:gdLst/>
            <a:ahLst/>
            <a:cxnLst/>
            <a:rect l="l" t="t" r="r" b="b"/>
            <a:pathLst>
              <a:path w="302895" h="32385">
                <a:moveTo>
                  <a:pt x="302514" y="32004"/>
                </a:moveTo>
                <a:lnTo>
                  <a:pt x="0" y="32004"/>
                </a:lnTo>
                <a:lnTo>
                  <a:pt x="0" y="0"/>
                </a:lnTo>
                <a:lnTo>
                  <a:pt x="302514" y="0"/>
                </a:lnTo>
                <a:lnTo>
                  <a:pt x="302514" y="32004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5388851" y="2686811"/>
            <a:ext cx="488315" cy="466725"/>
          </a:xfrm>
          <a:custGeom>
            <a:avLst/>
            <a:gdLst/>
            <a:ahLst/>
            <a:cxnLst/>
            <a:rect l="l" t="t" r="r" b="b"/>
            <a:pathLst>
              <a:path w="488314" h="466725">
                <a:moveTo>
                  <a:pt x="155359" y="18961"/>
                </a:moveTo>
                <a:lnTo>
                  <a:pt x="148691" y="0"/>
                </a:lnTo>
                <a:lnTo>
                  <a:pt x="114973" y="12293"/>
                </a:lnTo>
                <a:lnTo>
                  <a:pt x="85382" y="30022"/>
                </a:lnTo>
                <a:lnTo>
                  <a:pt x="38582" y="81826"/>
                </a:lnTo>
                <a:lnTo>
                  <a:pt x="9652" y="151168"/>
                </a:lnTo>
                <a:lnTo>
                  <a:pt x="2413" y="190665"/>
                </a:lnTo>
                <a:lnTo>
                  <a:pt x="2387" y="191135"/>
                </a:lnTo>
                <a:lnTo>
                  <a:pt x="0" y="233362"/>
                </a:lnTo>
                <a:lnTo>
                  <a:pt x="2413" y="276263"/>
                </a:lnTo>
                <a:lnTo>
                  <a:pt x="9626" y="315823"/>
                </a:lnTo>
                <a:lnTo>
                  <a:pt x="21628" y="352031"/>
                </a:lnTo>
                <a:lnTo>
                  <a:pt x="59702" y="413473"/>
                </a:lnTo>
                <a:lnTo>
                  <a:pt x="114846" y="454190"/>
                </a:lnTo>
                <a:lnTo>
                  <a:pt x="148691" y="466344"/>
                </a:lnTo>
                <a:lnTo>
                  <a:pt x="154597" y="447484"/>
                </a:lnTo>
                <a:lnTo>
                  <a:pt x="128117" y="435737"/>
                </a:lnTo>
                <a:lnTo>
                  <a:pt x="105232" y="419354"/>
                </a:lnTo>
                <a:lnTo>
                  <a:pt x="70294" y="372719"/>
                </a:lnTo>
                <a:lnTo>
                  <a:pt x="49593" y="309410"/>
                </a:lnTo>
                <a:lnTo>
                  <a:pt x="42672" y="230886"/>
                </a:lnTo>
                <a:lnTo>
                  <a:pt x="44411" y="191135"/>
                </a:lnTo>
                <a:lnTo>
                  <a:pt x="58229" y="122123"/>
                </a:lnTo>
                <a:lnTo>
                  <a:pt x="86004" y="67691"/>
                </a:lnTo>
                <a:lnTo>
                  <a:pt x="128511" y="30746"/>
                </a:lnTo>
                <a:lnTo>
                  <a:pt x="155359" y="18961"/>
                </a:lnTo>
                <a:close/>
              </a:path>
              <a:path w="488314" h="466725">
                <a:moveTo>
                  <a:pt x="487972" y="95072"/>
                </a:moveTo>
                <a:lnTo>
                  <a:pt x="476059" y="53746"/>
                </a:lnTo>
                <a:lnTo>
                  <a:pt x="472084" y="48780"/>
                </a:lnTo>
                <a:lnTo>
                  <a:pt x="471881" y="48514"/>
                </a:lnTo>
                <a:lnTo>
                  <a:pt x="433984" y="26276"/>
                </a:lnTo>
                <a:lnTo>
                  <a:pt x="416242" y="22364"/>
                </a:lnTo>
                <a:lnTo>
                  <a:pt x="416242" y="95923"/>
                </a:lnTo>
                <a:lnTo>
                  <a:pt x="415582" y="108889"/>
                </a:lnTo>
                <a:lnTo>
                  <a:pt x="399948" y="151688"/>
                </a:lnTo>
                <a:lnTo>
                  <a:pt x="367639" y="176072"/>
                </a:lnTo>
                <a:lnTo>
                  <a:pt x="327850" y="181368"/>
                </a:lnTo>
                <a:lnTo>
                  <a:pt x="312420" y="181368"/>
                </a:lnTo>
                <a:lnTo>
                  <a:pt x="312547" y="180822"/>
                </a:lnTo>
                <a:lnTo>
                  <a:pt x="341096" y="49352"/>
                </a:lnTo>
                <a:lnTo>
                  <a:pt x="345376" y="49060"/>
                </a:lnTo>
                <a:lnTo>
                  <a:pt x="357949" y="48780"/>
                </a:lnTo>
                <a:lnTo>
                  <a:pt x="366141" y="48780"/>
                </a:lnTo>
                <a:lnTo>
                  <a:pt x="404241" y="60591"/>
                </a:lnTo>
                <a:lnTo>
                  <a:pt x="415645" y="87007"/>
                </a:lnTo>
                <a:lnTo>
                  <a:pt x="416242" y="95923"/>
                </a:lnTo>
                <a:lnTo>
                  <a:pt x="416242" y="22364"/>
                </a:lnTo>
                <a:lnTo>
                  <a:pt x="410248" y="21539"/>
                </a:lnTo>
                <a:lnTo>
                  <a:pt x="401637" y="20840"/>
                </a:lnTo>
                <a:lnTo>
                  <a:pt x="391833" y="20320"/>
                </a:lnTo>
                <a:lnTo>
                  <a:pt x="380822" y="19977"/>
                </a:lnTo>
                <a:lnTo>
                  <a:pt x="368617" y="19824"/>
                </a:lnTo>
                <a:lnTo>
                  <a:pt x="246126" y="19824"/>
                </a:lnTo>
                <a:lnTo>
                  <a:pt x="246024" y="20320"/>
                </a:lnTo>
                <a:lnTo>
                  <a:pt x="245922" y="20840"/>
                </a:lnTo>
                <a:lnTo>
                  <a:pt x="242608" y="36588"/>
                </a:lnTo>
                <a:lnTo>
                  <a:pt x="249847" y="37731"/>
                </a:lnTo>
                <a:lnTo>
                  <a:pt x="255079" y="39827"/>
                </a:lnTo>
                <a:lnTo>
                  <a:pt x="261467" y="46202"/>
                </a:lnTo>
                <a:lnTo>
                  <a:pt x="262991" y="51155"/>
                </a:lnTo>
                <a:lnTo>
                  <a:pt x="262915" y="60591"/>
                </a:lnTo>
                <a:lnTo>
                  <a:pt x="262801" y="65074"/>
                </a:lnTo>
                <a:lnTo>
                  <a:pt x="262750" y="65633"/>
                </a:lnTo>
                <a:lnTo>
                  <a:pt x="262204" y="72250"/>
                </a:lnTo>
                <a:lnTo>
                  <a:pt x="215201" y="288328"/>
                </a:lnTo>
                <a:lnTo>
                  <a:pt x="202755" y="324624"/>
                </a:lnTo>
                <a:lnTo>
                  <a:pt x="182029" y="338340"/>
                </a:lnTo>
                <a:lnTo>
                  <a:pt x="178600" y="355104"/>
                </a:lnTo>
                <a:lnTo>
                  <a:pt x="305473" y="355104"/>
                </a:lnTo>
                <a:lnTo>
                  <a:pt x="308991" y="338340"/>
                </a:lnTo>
                <a:lnTo>
                  <a:pt x="300799" y="337959"/>
                </a:lnTo>
                <a:lnTo>
                  <a:pt x="294805" y="336245"/>
                </a:lnTo>
                <a:lnTo>
                  <a:pt x="287083" y="330047"/>
                </a:lnTo>
                <a:lnTo>
                  <a:pt x="287032" y="329882"/>
                </a:lnTo>
                <a:lnTo>
                  <a:pt x="285089" y="324624"/>
                </a:lnTo>
                <a:lnTo>
                  <a:pt x="306044" y="210324"/>
                </a:lnTo>
                <a:lnTo>
                  <a:pt x="328904" y="210324"/>
                </a:lnTo>
                <a:lnTo>
                  <a:pt x="356514" y="242963"/>
                </a:lnTo>
                <a:lnTo>
                  <a:pt x="368236" y="300659"/>
                </a:lnTo>
                <a:lnTo>
                  <a:pt x="371348" y="315607"/>
                </a:lnTo>
                <a:lnTo>
                  <a:pt x="374827" y="330047"/>
                </a:lnTo>
                <a:lnTo>
                  <a:pt x="378447" y="343039"/>
                </a:lnTo>
                <a:lnTo>
                  <a:pt x="382333" y="355104"/>
                </a:lnTo>
                <a:lnTo>
                  <a:pt x="470065" y="355104"/>
                </a:lnTo>
                <a:lnTo>
                  <a:pt x="473494" y="338340"/>
                </a:lnTo>
                <a:lnTo>
                  <a:pt x="466445" y="336816"/>
                </a:lnTo>
                <a:lnTo>
                  <a:pt x="460921" y="334429"/>
                </a:lnTo>
                <a:lnTo>
                  <a:pt x="456920" y="331000"/>
                </a:lnTo>
                <a:lnTo>
                  <a:pt x="452920" y="327672"/>
                </a:lnTo>
                <a:lnTo>
                  <a:pt x="449770" y="323291"/>
                </a:lnTo>
                <a:lnTo>
                  <a:pt x="432727" y="256895"/>
                </a:lnTo>
                <a:lnTo>
                  <a:pt x="430301" y="246926"/>
                </a:lnTo>
                <a:lnTo>
                  <a:pt x="412572" y="213042"/>
                </a:lnTo>
                <a:lnTo>
                  <a:pt x="409829" y="210324"/>
                </a:lnTo>
                <a:lnTo>
                  <a:pt x="406679" y="207175"/>
                </a:lnTo>
                <a:lnTo>
                  <a:pt x="399770" y="201180"/>
                </a:lnTo>
                <a:lnTo>
                  <a:pt x="399580" y="198983"/>
                </a:lnTo>
                <a:lnTo>
                  <a:pt x="420509" y="190677"/>
                </a:lnTo>
                <a:lnTo>
                  <a:pt x="438023" y="181368"/>
                </a:lnTo>
                <a:lnTo>
                  <a:pt x="475716" y="144360"/>
                </a:lnTo>
                <a:lnTo>
                  <a:pt x="486613" y="112928"/>
                </a:lnTo>
                <a:lnTo>
                  <a:pt x="487972" y="95072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object 3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22740" y="2962655"/>
            <a:ext cx="160401" cy="184404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55638" y="2805684"/>
            <a:ext cx="176498" cy="184403"/>
          </a:xfrm>
          <a:prstGeom prst="rect">
            <a:avLst/>
          </a:prstGeom>
        </p:spPr>
      </p:pic>
      <p:sp>
        <p:nvSpPr>
          <p:cNvPr id="32" name="object 32" descr=""/>
          <p:cNvSpPr/>
          <p:nvPr/>
        </p:nvSpPr>
        <p:spPr>
          <a:xfrm>
            <a:off x="6581203" y="2702051"/>
            <a:ext cx="876935" cy="344805"/>
          </a:xfrm>
          <a:custGeom>
            <a:avLst/>
            <a:gdLst/>
            <a:ahLst/>
            <a:cxnLst/>
            <a:rect l="l" t="t" r="r" b="b"/>
            <a:pathLst>
              <a:path w="876934" h="344805">
                <a:moveTo>
                  <a:pt x="194119" y="315467"/>
                </a:moveTo>
                <a:lnTo>
                  <a:pt x="99250" y="315467"/>
                </a:lnTo>
                <a:lnTo>
                  <a:pt x="111966" y="314558"/>
                </a:lnTo>
                <a:lnTo>
                  <a:pt x="123253" y="311693"/>
                </a:lnTo>
                <a:lnTo>
                  <a:pt x="153114" y="281713"/>
                </a:lnTo>
                <a:lnTo>
                  <a:pt x="156839" y="258877"/>
                </a:lnTo>
                <a:lnTo>
                  <a:pt x="156936" y="257556"/>
                </a:lnTo>
                <a:lnTo>
                  <a:pt x="141773" y="215846"/>
                </a:lnTo>
                <a:lnTo>
                  <a:pt x="101726" y="181737"/>
                </a:lnTo>
                <a:lnTo>
                  <a:pt x="90795" y="172930"/>
                </a:lnTo>
                <a:lnTo>
                  <a:pt x="61288" y="133064"/>
                </a:lnTo>
                <a:lnTo>
                  <a:pt x="54578" y="99631"/>
                </a:lnTo>
                <a:lnTo>
                  <a:pt x="55110" y="90021"/>
                </a:lnTo>
                <a:lnTo>
                  <a:pt x="67618" y="52475"/>
                </a:lnTo>
                <a:lnTo>
                  <a:pt x="79857" y="36282"/>
                </a:lnTo>
                <a:lnTo>
                  <a:pt x="79971" y="36148"/>
                </a:lnTo>
                <a:lnTo>
                  <a:pt x="116883" y="11648"/>
                </a:lnTo>
                <a:lnTo>
                  <a:pt x="155662" y="1940"/>
                </a:lnTo>
                <a:lnTo>
                  <a:pt x="186689" y="0"/>
                </a:lnTo>
                <a:lnTo>
                  <a:pt x="198727" y="215"/>
                </a:lnTo>
                <a:lnTo>
                  <a:pt x="242266" y="4257"/>
                </a:lnTo>
                <a:lnTo>
                  <a:pt x="274319" y="11906"/>
                </a:lnTo>
                <a:lnTo>
                  <a:pt x="270717" y="28860"/>
                </a:lnTo>
                <a:lnTo>
                  <a:pt x="183463" y="28860"/>
                </a:lnTo>
                <a:lnTo>
                  <a:pt x="170949" y="29814"/>
                </a:lnTo>
                <a:lnTo>
                  <a:pt x="170318" y="29814"/>
                </a:lnTo>
                <a:lnTo>
                  <a:pt x="159198" y="32527"/>
                </a:lnTo>
                <a:lnTo>
                  <a:pt x="130266" y="59531"/>
                </a:lnTo>
                <a:lnTo>
                  <a:pt x="127511" y="69476"/>
                </a:lnTo>
                <a:lnTo>
                  <a:pt x="127436" y="69746"/>
                </a:lnTo>
                <a:lnTo>
                  <a:pt x="126555" y="80474"/>
                </a:lnTo>
                <a:lnTo>
                  <a:pt x="126583" y="82296"/>
                </a:lnTo>
                <a:lnTo>
                  <a:pt x="127240" y="89823"/>
                </a:lnTo>
                <a:lnTo>
                  <a:pt x="153400" y="129944"/>
                </a:lnTo>
                <a:lnTo>
                  <a:pt x="184706" y="154819"/>
                </a:lnTo>
                <a:lnTo>
                  <a:pt x="193750" y="162353"/>
                </a:lnTo>
                <a:lnTo>
                  <a:pt x="222438" y="196423"/>
                </a:lnTo>
                <a:lnTo>
                  <a:pt x="231552" y="236791"/>
                </a:lnTo>
                <a:lnTo>
                  <a:pt x="230943" y="247955"/>
                </a:lnTo>
                <a:lnTo>
                  <a:pt x="216367" y="290072"/>
                </a:lnTo>
                <a:lnTo>
                  <a:pt x="202547" y="307788"/>
                </a:lnTo>
                <a:lnTo>
                  <a:pt x="194119" y="315467"/>
                </a:lnTo>
                <a:close/>
              </a:path>
              <a:path w="876934" h="344805">
                <a:moveTo>
                  <a:pt x="259365" y="82296"/>
                </a:moveTo>
                <a:lnTo>
                  <a:pt x="227171" y="82296"/>
                </a:lnTo>
                <a:lnTo>
                  <a:pt x="226490" y="70980"/>
                </a:lnTo>
                <a:lnTo>
                  <a:pt x="226400" y="69476"/>
                </a:lnTo>
                <a:lnTo>
                  <a:pt x="224361" y="58459"/>
                </a:lnTo>
                <a:lnTo>
                  <a:pt x="193235" y="29814"/>
                </a:lnTo>
                <a:lnTo>
                  <a:pt x="180989" y="28860"/>
                </a:lnTo>
                <a:lnTo>
                  <a:pt x="270717" y="28860"/>
                </a:lnTo>
                <a:lnTo>
                  <a:pt x="259365" y="82296"/>
                </a:lnTo>
                <a:close/>
              </a:path>
              <a:path w="876934" h="344805">
                <a:moveTo>
                  <a:pt x="94773" y="344424"/>
                </a:moveTo>
                <a:lnTo>
                  <a:pt x="83360" y="344188"/>
                </a:lnTo>
                <a:lnTo>
                  <a:pt x="71687" y="343471"/>
                </a:lnTo>
                <a:lnTo>
                  <a:pt x="59746" y="342254"/>
                </a:lnTo>
                <a:lnTo>
                  <a:pt x="46733" y="340405"/>
                </a:lnTo>
                <a:lnTo>
                  <a:pt x="46886" y="340405"/>
                </a:lnTo>
                <a:lnTo>
                  <a:pt x="35334" y="338374"/>
                </a:lnTo>
                <a:lnTo>
                  <a:pt x="23336" y="335792"/>
                </a:lnTo>
                <a:lnTo>
                  <a:pt x="11551" y="332763"/>
                </a:lnTo>
                <a:lnTo>
                  <a:pt x="0" y="329279"/>
                </a:lnTo>
                <a:lnTo>
                  <a:pt x="15239" y="257556"/>
                </a:lnTo>
                <a:lnTo>
                  <a:pt x="47434" y="257556"/>
                </a:lnTo>
                <a:lnTo>
                  <a:pt x="48168" y="268023"/>
                </a:lnTo>
                <a:lnTo>
                  <a:pt x="49518" y="277284"/>
                </a:lnTo>
                <a:lnTo>
                  <a:pt x="70770" y="310229"/>
                </a:lnTo>
                <a:lnTo>
                  <a:pt x="99250" y="315467"/>
                </a:lnTo>
                <a:lnTo>
                  <a:pt x="194119" y="315467"/>
                </a:lnTo>
                <a:lnTo>
                  <a:pt x="184960" y="322305"/>
                </a:lnTo>
                <a:lnTo>
                  <a:pt x="141949" y="340405"/>
                </a:lnTo>
                <a:lnTo>
                  <a:pt x="112308" y="343977"/>
                </a:lnTo>
                <a:lnTo>
                  <a:pt x="94773" y="344424"/>
                </a:lnTo>
                <a:close/>
              </a:path>
              <a:path w="876934" h="344805">
                <a:moveTo>
                  <a:pt x="396525" y="344424"/>
                </a:moveTo>
                <a:lnTo>
                  <a:pt x="358270" y="338798"/>
                </a:lnTo>
                <a:lnTo>
                  <a:pt x="323029" y="313795"/>
                </a:lnTo>
                <a:lnTo>
                  <a:pt x="307727" y="270169"/>
                </a:lnTo>
                <a:lnTo>
                  <a:pt x="307085" y="256794"/>
                </a:lnTo>
                <a:lnTo>
                  <a:pt x="307300" y="249971"/>
                </a:lnTo>
                <a:lnTo>
                  <a:pt x="313175" y="210731"/>
                </a:lnTo>
                <a:lnTo>
                  <a:pt x="331267" y="162895"/>
                </a:lnTo>
                <a:lnTo>
                  <a:pt x="356235" y="130587"/>
                </a:lnTo>
                <a:lnTo>
                  <a:pt x="389198" y="107294"/>
                </a:lnTo>
                <a:lnTo>
                  <a:pt x="429232" y="94071"/>
                </a:lnTo>
                <a:lnTo>
                  <a:pt x="459105" y="91440"/>
                </a:lnTo>
                <a:lnTo>
                  <a:pt x="491984" y="94903"/>
                </a:lnTo>
                <a:lnTo>
                  <a:pt x="515469" y="105144"/>
                </a:lnTo>
                <a:lnTo>
                  <a:pt x="525579" y="117348"/>
                </a:lnTo>
                <a:lnTo>
                  <a:pt x="453008" y="117348"/>
                </a:lnTo>
                <a:lnTo>
                  <a:pt x="441864" y="118814"/>
                </a:lnTo>
                <a:lnTo>
                  <a:pt x="403126" y="152644"/>
                </a:lnTo>
                <a:lnTo>
                  <a:pt x="381762" y="205740"/>
                </a:lnTo>
                <a:lnTo>
                  <a:pt x="500389" y="205740"/>
                </a:lnTo>
                <a:lnTo>
                  <a:pt x="492262" y="210440"/>
                </a:lnTo>
                <a:lnTo>
                  <a:pt x="452628" y="223647"/>
                </a:lnTo>
                <a:lnTo>
                  <a:pt x="397536" y="230826"/>
                </a:lnTo>
                <a:lnTo>
                  <a:pt x="375856" y="231648"/>
                </a:lnTo>
                <a:lnTo>
                  <a:pt x="374481" y="239043"/>
                </a:lnTo>
                <a:lnTo>
                  <a:pt x="373499" y="246518"/>
                </a:lnTo>
                <a:lnTo>
                  <a:pt x="372909" y="254083"/>
                </a:lnTo>
                <a:lnTo>
                  <a:pt x="372840" y="256794"/>
                </a:lnTo>
                <a:lnTo>
                  <a:pt x="372713" y="261747"/>
                </a:lnTo>
                <a:lnTo>
                  <a:pt x="373318" y="272587"/>
                </a:lnTo>
                <a:lnTo>
                  <a:pt x="394335" y="305050"/>
                </a:lnTo>
                <a:lnTo>
                  <a:pt x="411194" y="307848"/>
                </a:lnTo>
                <a:lnTo>
                  <a:pt x="492771" y="307848"/>
                </a:lnTo>
                <a:lnTo>
                  <a:pt x="486168" y="313610"/>
                </a:lnTo>
                <a:lnTo>
                  <a:pt x="443942" y="336829"/>
                </a:lnTo>
                <a:lnTo>
                  <a:pt x="412938" y="343583"/>
                </a:lnTo>
                <a:lnTo>
                  <a:pt x="396525" y="344424"/>
                </a:lnTo>
                <a:close/>
              </a:path>
              <a:path w="876934" h="344805">
                <a:moveTo>
                  <a:pt x="500389" y="205740"/>
                </a:moveTo>
                <a:lnTo>
                  <a:pt x="381762" y="205740"/>
                </a:lnTo>
                <a:lnTo>
                  <a:pt x="403014" y="204238"/>
                </a:lnTo>
                <a:lnTo>
                  <a:pt x="421624" y="200870"/>
                </a:lnTo>
                <a:lnTo>
                  <a:pt x="461400" y="179656"/>
                </a:lnTo>
                <a:lnTo>
                  <a:pt x="474821" y="142875"/>
                </a:lnTo>
                <a:lnTo>
                  <a:pt x="474821" y="134683"/>
                </a:lnTo>
                <a:lnTo>
                  <a:pt x="472916" y="128301"/>
                </a:lnTo>
                <a:lnTo>
                  <a:pt x="469106" y="123920"/>
                </a:lnTo>
                <a:lnTo>
                  <a:pt x="465296" y="119633"/>
                </a:lnTo>
                <a:lnTo>
                  <a:pt x="459630" y="117348"/>
                </a:lnTo>
                <a:lnTo>
                  <a:pt x="525579" y="117348"/>
                </a:lnTo>
                <a:lnTo>
                  <a:pt x="529560" y="122153"/>
                </a:lnTo>
                <a:lnTo>
                  <a:pt x="534257" y="145923"/>
                </a:lnTo>
                <a:lnTo>
                  <a:pt x="533987" y="151233"/>
                </a:lnTo>
                <a:lnTo>
                  <a:pt x="516850" y="192690"/>
                </a:lnTo>
                <a:lnTo>
                  <a:pt x="501872" y="204882"/>
                </a:lnTo>
                <a:lnTo>
                  <a:pt x="500389" y="205740"/>
                </a:lnTo>
                <a:close/>
              </a:path>
              <a:path w="876934" h="344805">
                <a:moveTo>
                  <a:pt x="492771" y="307848"/>
                </a:moveTo>
                <a:lnTo>
                  <a:pt x="411194" y="307848"/>
                </a:lnTo>
                <a:lnTo>
                  <a:pt x="421769" y="307365"/>
                </a:lnTo>
                <a:lnTo>
                  <a:pt x="431792" y="305776"/>
                </a:lnTo>
                <a:lnTo>
                  <a:pt x="469237" y="287214"/>
                </a:lnTo>
                <a:lnTo>
                  <a:pt x="491299" y="268224"/>
                </a:lnTo>
                <a:lnTo>
                  <a:pt x="511873" y="288893"/>
                </a:lnTo>
                <a:lnTo>
                  <a:pt x="499266" y="302180"/>
                </a:lnTo>
                <a:lnTo>
                  <a:pt x="492771" y="307848"/>
                </a:lnTo>
                <a:close/>
              </a:path>
              <a:path w="876934" h="344805">
                <a:moveTo>
                  <a:pt x="580738" y="155448"/>
                </a:moveTo>
                <a:lnTo>
                  <a:pt x="563117" y="137826"/>
                </a:lnTo>
                <a:lnTo>
                  <a:pt x="575049" y="126380"/>
                </a:lnTo>
                <a:lnTo>
                  <a:pt x="586275" y="116764"/>
                </a:lnTo>
                <a:lnTo>
                  <a:pt x="626244" y="95547"/>
                </a:lnTo>
                <a:lnTo>
                  <a:pt x="646842" y="92964"/>
                </a:lnTo>
                <a:lnTo>
                  <a:pt x="655431" y="93644"/>
                </a:lnTo>
                <a:lnTo>
                  <a:pt x="656188" y="93644"/>
                </a:lnTo>
                <a:lnTo>
                  <a:pt x="688502" y="117550"/>
                </a:lnTo>
                <a:lnTo>
                  <a:pt x="690992" y="128111"/>
                </a:lnTo>
                <a:lnTo>
                  <a:pt x="612838" y="128111"/>
                </a:lnTo>
                <a:lnTo>
                  <a:pt x="607327" y="130486"/>
                </a:lnTo>
                <a:lnTo>
                  <a:pt x="601408" y="135064"/>
                </a:lnTo>
                <a:lnTo>
                  <a:pt x="596799" y="138959"/>
                </a:lnTo>
                <a:lnTo>
                  <a:pt x="591823" y="143648"/>
                </a:lnTo>
                <a:lnTo>
                  <a:pt x="586473" y="149142"/>
                </a:lnTo>
                <a:lnTo>
                  <a:pt x="580738" y="155448"/>
                </a:lnTo>
                <a:close/>
              </a:path>
              <a:path w="876934" h="344805">
                <a:moveTo>
                  <a:pt x="793443" y="93644"/>
                </a:moveTo>
                <a:lnTo>
                  <a:pt x="774441" y="93644"/>
                </a:lnTo>
                <a:lnTo>
                  <a:pt x="784860" y="92964"/>
                </a:lnTo>
                <a:lnTo>
                  <a:pt x="793443" y="93644"/>
                </a:lnTo>
                <a:close/>
              </a:path>
              <a:path w="876934" h="344805">
                <a:moveTo>
                  <a:pt x="720117" y="147828"/>
                </a:moveTo>
                <a:lnTo>
                  <a:pt x="692467" y="147828"/>
                </a:lnTo>
                <a:lnTo>
                  <a:pt x="703944" y="134564"/>
                </a:lnTo>
                <a:lnTo>
                  <a:pt x="736377" y="106203"/>
                </a:lnTo>
                <a:lnTo>
                  <a:pt x="772421" y="93644"/>
                </a:lnTo>
                <a:lnTo>
                  <a:pt x="795775" y="93644"/>
                </a:lnTo>
                <a:lnTo>
                  <a:pt x="830789" y="115133"/>
                </a:lnTo>
                <a:lnTo>
                  <a:pt x="836667" y="129540"/>
                </a:lnTo>
                <a:lnTo>
                  <a:pt x="751712" y="129540"/>
                </a:lnTo>
                <a:lnTo>
                  <a:pt x="745483" y="130486"/>
                </a:lnTo>
                <a:lnTo>
                  <a:pt x="738806" y="133183"/>
                </a:lnTo>
                <a:lnTo>
                  <a:pt x="731701" y="137630"/>
                </a:lnTo>
                <a:lnTo>
                  <a:pt x="724185" y="143827"/>
                </a:lnTo>
                <a:lnTo>
                  <a:pt x="720117" y="147828"/>
                </a:lnTo>
                <a:close/>
              </a:path>
              <a:path w="876934" h="344805">
                <a:moveTo>
                  <a:pt x="657129" y="339851"/>
                </a:moveTo>
                <a:lnTo>
                  <a:pt x="586645" y="339851"/>
                </a:lnTo>
                <a:lnTo>
                  <a:pt x="626173" y="169259"/>
                </a:lnTo>
                <a:lnTo>
                  <a:pt x="628650" y="158781"/>
                </a:lnTo>
                <a:lnTo>
                  <a:pt x="629757" y="151542"/>
                </a:lnTo>
                <a:lnTo>
                  <a:pt x="629833" y="151045"/>
                </a:lnTo>
                <a:lnTo>
                  <a:pt x="629888" y="139636"/>
                </a:lnTo>
                <a:lnTo>
                  <a:pt x="629030" y="135540"/>
                </a:lnTo>
                <a:lnTo>
                  <a:pt x="627221" y="132492"/>
                </a:lnTo>
                <a:lnTo>
                  <a:pt x="625350" y="129540"/>
                </a:lnTo>
                <a:lnTo>
                  <a:pt x="625214" y="129540"/>
                </a:lnTo>
                <a:lnTo>
                  <a:pt x="622268" y="128111"/>
                </a:lnTo>
                <a:lnTo>
                  <a:pt x="690992" y="128111"/>
                </a:lnTo>
                <a:lnTo>
                  <a:pt x="691114" y="129540"/>
                </a:lnTo>
                <a:lnTo>
                  <a:pt x="691195" y="130486"/>
                </a:lnTo>
                <a:lnTo>
                  <a:pt x="691278" y="131445"/>
                </a:lnTo>
                <a:lnTo>
                  <a:pt x="691363" y="139636"/>
                </a:lnTo>
                <a:lnTo>
                  <a:pt x="691038" y="142303"/>
                </a:lnTo>
                <a:lnTo>
                  <a:pt x="689991" y="145923"/>
                </a:lnTo>
                <a:lnTo>
                  <a:pt x="692467" y="147828"/>
                </a:lnTo>
                <a:lnTo>
                  <a:pt x="720117" y="147828"/>
                </a:lnTo>
                <a:lnTo>
                  <a:pt x="716845" y="151045"/>
                </a:lnTo>
                <a:lnTo>
                  <a:pt x="710255" y="158424"/>
                </a:lnTo>
                <a:lnTo>
                  <a:pt x="691026" y="191857"/>
                </a:lnTo>
                <a:lnTo>
                  <a:pt x="684657" y="214693"/>
                </a:lnTo>
                <a:lnTo>
                  <a:pt x="657129" y="339851"/>
                </a:lnTo>
                <a:close/>
              </a:path>
              <a:path w="876934" h="344805">
                <a:moveTo>
                  <a:pt x="791717" y="344424"/>
                </a:moveTo>
                <a:lnTo>
                  <a:pt x="753617" y="331660"/>
                </a:lnTo>
                <a:lnTo>
                  <a:pt x="741641" y="294143"/>
                </a:lnTo>
                <a:lnTo>
                  <a:pt x="741679" y="292417"/>
                </a:lnTo>
                <a:lnTo>
                  <a:pt x="741863" y="288492"/>
                </a:lnTo>
                <a:lnTo>
                  <a:pt x="741977" y="286061"/>
                </a:lnTo>
                <a:lnTo>
                  <a:pt x="748760" y="248031"/>
                </a:lnTo>
                <a:lnTo>
                  <a:pt x="761577" y="199644"/>
                </a:lnTo>
                <a:lnTo>
                  <a:pt x="763468" y="191857"/>
                </a:lnTo>
                <a:lnTo>
                  <a:pt x="765149" y="184213"/>
                </a:lnTo>
                <a:lnTo>
                  <a:pt x="768667" y="166401"/>
                </a:lnTo>
                <a:lnTo>
                  <a:pt x="769533" y="158781"/>
                </a:lnTo>
                <a:lnTo>
                  <a:pt x="769491" y="143648"/>
                </a:lnTo>
                <a:lnTo>
                  <a:pt x="768198" y="138959"/>
                </a:lnTo>
                <a:lnTo>
                  <a:pt x="768096" y="138588"/>
                </a:lnTo>
                <a:lnTo>
                  <a:pt x="761904" y="131445"/>
                </a:lnTo>
                <a:lnTo>
                  <a:pt x="757192" y="129540"/>
                </a:lnTo>
                <a:lnTo>
                  <a:pt x="836667" y="129540"/>
                </a:lnTo>
                <a:lnTo>
                  <a:pt x="837879" y="134207"/>
                </a:lnTo>
                <a:lnTo>
                  <a:pt x="837972" y="134564"/>
                </a:lnTo>
                <a:lnTo>
                  <a:pt x="838844" y="145923"/>
                </a:lnTo>
                <a:lnTo>
                  <a:pt x="838866" y="151542"/>
                </a:lnTo>
                <a:lnTo>
                  <a:pt x="838397" y="158019"/>
                </a:lnTo>
                <a:lnTo>
                  <a:pt x="837247" y="165925"/>
                </a:lnTo>
                <a:lnTo>
                  <a:pt x="836224" y="173736"/>
                </a:lnTo>
                <a:lnTo>
                  <a:pt x="834961" y="180879"/>
                </a:lnTo>
                <a:lnTo>
                  <a:pt x="833437" y="186785"/>
                </a:lnTo>
                <a:lnTo>
                  <a:pt x="814006" y="263651"/>
                </a:lnTo>
                <a:lnTo>
                  <a:pt x="812241" y="271669"/>
                </a:lnTo>
                <a:lnTo>
                  <a:pt x="810958" y="279142"/>
                </a:lnTo>
                <a:lnTo>
                  <a:pt x="810175" y="286061"/>
                </a:lnTo>
                <a:lnTo>
                  <a:pt x="809910" y="292417"/>
                </a:lnTo>
                <a:lnTo>
                  <a:pt x="809910" y="298884"/>
                </a:lnTo>
                <a:lnTo>
                  <a:pt x="811054" y="303371"/>
                </a:lnTo>
                <a:lnTo>
                  <a:pt x="813149" y="305752"/>
                </a:lnTo>
                <a:lnTo>
                  <a:pt x="815245" y="308229"/>
                </a:lnTo>
                <a:lnTo>
                  <a:pt x="818292" y="309467"/>
                </a:lnTo>
                <a:lnTo>
                  <a:pt x="866595" y="309467"/>
                </a:lnTo>
                <a:lnTo>
                  <a:pt x="864984" y="311034"/>
                </a:lnTo>
                <a:lnTo>
                  <a:pt x="833628" y="334327"/>
                </a:lnTo>
                <a:lnTo>
                  <a:pt x="802914" y="343797"/>
                </a:lnTo>
                <a:lnTo>
                  <a:pt x="791717" y="344424"/>
                </a:lnTo>
                <a:close/>
              </a:path>
              <a:path w="876934" h="344805">
                <a:moveTo>
                  <a:pt x="866595" y="309467"/>
                </a:moveTo>
                <a:lnTo>
                  <a:pt x="826865" y="309467"/>
                </a:lnTo>
                <a:lnTo>
                  <a:pt x="832199" y="307276"/>
                </a:lnTo>
                <a:lnTo>
                  <a:pt x="838104" y="302704"/>
                </a:lnTo>
                <a:lnTo>
                  <a:pt x="842730" y="298884"/>
                </a:lnTo>
                <a:lnTo>
                  <a:pt x="847748" y="294143"/>
                </a:lnTo>
                <a:lnTo>
                  <a:pt x="853160" y="288492"/>
                </a:lnTo>
                <a:lnTo>
                  <a:pt x="858964" y="281940"/>
                </a:lnTo>
                <a:lnTo>
                  <a:pt x="876680" y="299656"/>
                </a:lnTo>
                <a:lnTo>
                  <a:pt x="866595" y="309467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7604759" y="2697480"/>
            <a:ext cx="213360" cy="349250"/>
          </a:xfrm>
          <a:custGeom>
            <a:avLst/>
            <a:gdLst/>
            <a:ahLst/>
            <a:cxnLst/>
            <a:rect l="l" t="t" r="r" b="b"/>
            <a:pathLst>
              <a:path w="213359" h="349250">
                <a:moveTo>
                  <a:pt x="103822" y="348996"/>
                </a:moveTo>
                <a:lnTo>
                  <a:pt x="57173" y="338518"/>
                </a:lnTo>
                <a:lnTo>
                  <a:pt x="24955" y="306895"/>
                </a:lnTo>
                <a:lnTo>
                  <a:pt x="6262" y="253603"/>
                </a:lnTo>
                <a:lnTo>
                  <a:pt x="0" y="178022"/>
                </a:lnTo>
                <a:lnTo>
                  <a:pt x="1714" y="137176"/>
                </a:lnTo>
                <a:lnTo>
                  <a:pt x="15430" y="70986"/>
                </a:lnTo>
                <a:lnTo>
                  <a:pt x="42737" y="25730"/>
                </a:lnTo>
                <a:lnTo>
                  <a:pt x="82885" y="2909"/>
                </a:lnTo>
                <a:lnTo>
                  <a:pt x="107727" y="0"/>
                </a:lnTo>
                <a:lnTo>
                  <a:pt x="132841" y="2661"/>
                </a:lnTo>
                <a:lnTo>
                  <a:pt x="154471" y="10501"/>
                </a:lnTo>
                <a:lnTo>
                  <a:pt x="167462" y="19811"/>
                </a:lnTo>
                <a:lnTo>
                  <a:pt x="106870" y="19811"/>
                </a:lnTo>
                <a:lnTo>
                  <a:pt x="80867" y="28633"/>
                </a:lnTo>
                <a:lnTo>
                  <a:pt x="62007" y="54947"/>
                </a:lnTo>
                <a:lnTo>
                  <a:pt x="50291" y="98745"/>
                </a:lnTo>
                <a:lnTo>
                  <a:pt x="45719" y="160019"/>
                </a:lnTo>
                <a:lnTo>
                  <a:pt x="212955" y="160019"/>
                </a:lnTo>
                <a:lnTo>
                  <a:pt x="213360" y="170116"/>
                </a:lnTo>
                <a:lnTo>
                  <a:pt x="212777" y="184403"/>
                </a:lnTo>
                <a:lnTo>
                  <a:pt x="45719" y="184403"/>
                </a:lnTo>
                <a:lnTo>
                  <a:pt x="50597" y="247785"/>
                </a:lnTo>
                <a:lnTo>
                  <a:pt x="62519" y="293048"/>
                </a:lnTo>
                <a:lnTo>
                  <a:pt x="81496" y="320184"/>
                </a:lnTo>
                <a:lnTo>
                  <a:pt x="107537" y="329184"/>
                </a:lnTo>
                <a:lnTo>
                  <a:pt x="163457" y="329184"/>
                </a:lnTo>
                <a:lnTo>
                  <a:pt x="151697" y="337887"/>
                </a:lnTo>
                <a:lnTo>
                  <a:pt x="129470" y="346223"/>
                </a:lnTo>
                <a:lnTo>
                  <a:pt x="103822" y="348996"/>
                </a:lnTo>
                <a:close/>
              </a:path>
              <a:path w="213359" h="349250">
                <a:moveTo>
                  <a:pt x="212955" y="160019"/>
                </a:moveTo>
                <a:lnTo>
                  <a:pt x="167639" y="160019"/>
                </a:lnTo>
                <a:lnTo>
                  <a:pt x="162564" y="98745"/>
                </a:lnTo>
                <a:lnTo>
                  <a:pt x="150756" y="54947"/>
                </a:lnTo>
                <a:lnTo>
                  <a:pt x="132198" y="28633"/>
                </a:lnTo>
                <a:lnTo>
                  <a:pt x="106870" y="19811"/>
                </a:lnTo>
                <a:lnTo>
                  <a:pt x="167462" y="19811"/>
                </a:lnTo>
                <a:lnTo>
                  <a:pt x="198733" y="65384"/>
                </a:lnTo>
                <a:lnTo>
                  <a:pt x="211734" y="129574"/>
                </a:lnTo>
                <a:lnTo>
                  <a:pt x="212955" y="160019"/>
                </a:lnTo>
                <a:close/>
              </a:path>
              <a:path w="213359" h="349250">
                <a:moveTo>
                  <a:pt x="163457" y="329184"/>
                </a:moveTo>
                <a:lnTo>
                  <a:pt x="107537" y="329184"/>
                </a:lnTo>
                <a:lnTo>
                  <a:pt x="133470" y="320184"/>
                </a:lnTo>
                <a:lnTo>
                  <a:pt x="152126" y="293048"/>
                </a:lnTo>
                <a:lnTo>
                  <a:pt x="163512" y="247785"/>
                </a:lnTo>
                <a:lnTo>
                  <a:pt x="167639" y="184403"/>
                </a:lnTo>
                <a:lnTo>
                  <a:pt x="212777" y="184403"/>
                </a:lnTo>
                <a:lnTo>
                  <a:pt x="211645" y="212157"/>
                </a:lnTo>
                <a:lnTo>
                  <a:pt x="206610" y="247785"/>
                </a:lnTo>
                <a:lnTo>
                  <a:pt x="206502" y="248554"/>
                </a:lnTo>
                <a:lnTo>
                  <a:pt x="197929" y="279308"/>
                </a:lnTo>
                <a:lnTo>
                  <a:pt x="185928" y="304419"/>
                </a:lnTo>
                <a:lnTo>
                  <a:pt x="170513" y="323961"/>
                </a:lnTo>
                <a:lnTo>
                  <a:pt x="163457" y="329184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67364" y="2962656"/>
            <a:ext cx="165925" cy="184404"/>
          </a:xfrm>
          <a:prstGeom prst="rect">
            <a:avLst/>
          </a:prstGeom>
        </p:spPr>
      </p:pic>
      <p:sp>
        <p:nvSpPr>
          <p:cNvPr id="35" name="object 35" descr=""/>
          <p:cNvSpPr/>
          <p:nvPr/>
        </p:nvSpPr>
        <p:spPr>
          <a:xfrm>
            <a:off x="8080247" y="2686811"/>
            <a:ext cx="155575" cy="466725"/>
          </a:xfrm>
          <a:custGeom>
            <a:avLst/>
            <a:gdLst/>
            <a:ahLst/>
            <a:cxnLst/>
            <a:rect l="l" t="t" r="r" b="b"/>
            <a:pathLst>
              <a:path w="155575" h="466725">
                <a:moveTo>
                  <a:pt x="6667" y="466344"/>
                </a:moveTo>
                <a:lnTo>
                  <a:pt x="762" y="447484"/>
                </a:lnTo>
                <a:lnTo>
                  <a:pt x="27356" y="435734"/>
                </a:lnTo>
                <a:lnTo>
                  <a:pt x="50280" y="419350"/>
                </a:lnTo>
                <a:lnTo>
                  <a:pt x="85153" y="372713"/>
                </a:lnTo>
                <a:lnTo>
                  <a:pt x="105894" y="309407"/>
                </a:lnTo>
                <a:lnTo>
                  <a:pt x="112672" y="233362"/>
                </a:lnTo>
                <a:lnTo>
                  <a:pt x="112776" y="230886"/>
                </a:lnTo>
                <a:lnTo>
                  <a:pt x="111060" y="191131"/>
                </a:lnTo>
                <a:lnTo>
                  <a:pt x="97305" y="122122"/>
                </a:lnTo>
                <a:lnTo>
                  <a:pt x="69624" y="67684"/>
                </a:lnTo>
                <a:lnTo>
                  <a:pt x="26982" y="30744"/>
                </a:lnTo>
                <a:lnTo>
                  <a:pt x="0" y="18954"/>
                </a:lnTo>
                <a:lnTo>
                  <a:pt x="6667" y="0"/>
                </a:lnTo>
                <a:lnTo>
                  <a:pt x="70104" y="30015"/>
                </a:lnTo>
                <a:lnTo>
                  <a:pt x="116967" y="81819"/>
                </a:lnTo>
                <a:lnTo>
                  <a:pt x="145851" y="151161"/>
                </a:lnTo>
                <a:lnTo>
                  <a:pt x="153051" y="190663"/>
                </a:lnTo>
                <a:lnTo>
                  <a:pt x="155448" y="233362"/>
                </a:lnTo>
                <a:lnTo>
                  <a:pt x="153053" y="276262"/>
                </a:lnTo>
                <a:lnTo>
                  <a:pt x="145863" y="315813"/>
                </a:lnTo>
                <a:lnTo>
                  <a:pt x="133869" y="352024"/>
                </a:lnTo>
                <a:lnTo>
                  <a:pt x="95754" y="413462"/>
                </a:lnTo>
                <a:lnTo>
                  <a:pt x="40566" y="454181"/>
                </a:lnTo>
                <a:lnTo>
                  <a:pt x="6667" y="466344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2303835" y="3509244"/>
            <a:ext cx="7267575" cy="49593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-180" b="1">
                <a:solidFill>
                  <a:srgbClr val="5D8223"/>
                </a:solidFill>
                <a:latin typeface="Tahoma"/>
                <a:cs typeface="Tahoma"/>
              </a:rPr>
              <a:t>TANGENTE</a:t>
            </a:r>
            <a:r>
              <a:rPr dirty="0" sz="3050" spc="-65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3050" spc="-229" b="1">
                <a:solidFill>
                  <a:srgbClr val="5D8223"/>
                </a:solidFill>
                <a:latin typeface="Tahoma"/>
                <a:cs typeface="Tahoma"/>
              </a:rPr>
              <a:t>DE</a:t>
            </a:r>
            <a:r>
              <a:rPr dirty="0" sz="3050" spc="-35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3050" spc="-30" b="1">
                <a:solidFill>
                  <a:srgbClr val="5D8223"/>
                </a:solidFill>
                <a:latin typeface="Tahoma"/>
                <a:cs typeface="Tahoma"/>
              </a:rPr>
              <a:t>LA</a:t>
            </a:r>
            <a:r>
              <a:rPr dirty="0" sz="3050" spc="-180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3050" b="1">
                <a:solidFill>
                  <a:srgbClr val="5D8223"/>
                </a:solidFill>
                <a:latin typeface="Tahoma"/>
                <a:cs typeface="Tahoma"/>
              </a:rPr>
              <a:t>CURVA</a:t>
            </a:r>
            <a:r>
              <a:rPr dirty="0" sz="3050" spc="-80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3050" spc="-220" b="1">
                <a:solidFill>
                  <a:srgbClr val="5D8223"/>
                </a:solidFill>
                <a:latin typeface="Tahoma"/>
                <a:cs typeface="Tahoma"/>
              </a:rPr>
              <a:t>ESPIRALIZADA</a:t>
            </a:r>
            <a:endParaRPr sz="3050">
              <a:latin typeface="Tahoma"/>
              <a:cs typeface="Tahoma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619283" y="5333451"/>
            <a:ext cx="6517640" cy="4279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50" spc="-10" b="1">
                <a:solidFill>
                  <a:srgbClr val="5D8223"/>
                </a:solidFill>
                <a:latin typeface="Arial"/>
                <a:cs typeface="Arial"/>
              </a:rPr>
              <a:t>EXTERNA</a:t>
            </a:r>
            <a:r>
              <a:rPr dirty="0" sz="2650" spc="-140" b="1">
                <a:solidFill>
                  <a:srgbClr val="5D8223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5D8223"/>
                </a:solidFill>
                <a:latin typeface="Arial"/>
                <a:cs typeface="Arial"/>
              </a:rPr>
              <a:t>DE</a:t>
            </a:r>
            <a:r>
              <a:rPr dirty="0" sz="2650" spc="-25" b="1">
                <a:solidFill>
                  <a:srgbClr val="5D8223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5D8223"/>
                </a:solidFill>
                <a:latin typeface="Arial"/>
                <a:cs typeface="Arial"/>
              </a:rPr>
              <a:t>LA</a:t>
            </a:r>
            <a:r>
              <a:rPr dirty="0" sz="2650" spc="-140" b="1">
                <a:solidFill>
                  <a:srgbClr val="5D8223"/>
                </a:solidFill>
                <a:latin typeface="Arial"/>
                <a:cs typeface="Arial"/>
              </a:rPr>
              <a:t> </a:t>
            </a:r>
            <a:r>
              <a:rPr dirty="0" sz="2650" spc="-70" b="1">
                <a:solidFill>
                  <a:srgbClr val="5D8223"/>
                </a:solidFill>
                <a:latin typeface="Arial"/>
                <a:cs typeface="Arial"/>
              </a:rPr>
              <a:t>CURVA</a:t>
            </a:r>
            <a:r>
              <a:rPr dirty="0" sz="2650" spc="-114" b="1">
                <a:solidFill>
                  <a:srgbClr val="5D8223"/>
                </a:solidFill>
                <a:latin typeface="Arial"/>
                <a:cs typeface="Arial"/>
              </a:rPr>
              <a:t> </a:t>
            </a:r>
            <a:r>
              <a:rPr dirty="0" sz="2650" spc="-10" b="1">
                <a:solidFill>
                  <a:srgbClr val="5D8223"/>
                </a:solidFill>
                <a:latin typeface="Arial"/>
                <a:cs typeface="Arial"/>
              </a:rPr>
              <a:t>ESPIRALIZADA</a:t>
            </a:r>
            <a:endParaRPr sz="2650">
              <a:latin typeface="Arial"/>
              <a:cs typeface="Arial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57848" y="4678679"/>
            <a:ext cx="165925" cy="184404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00235" y="4678679"/>
            <a:ext cx="160401" cy="184404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30770" y="4521708"/>
            <a:ext cx="176498" cy="184403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906172" y="6684264"/>
            <a:ext cx="147351" cy="164592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183284" y="6684264"/>
            <a:ext cx="142398" cy="164592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73516" y="6544056"/>
            <a:ext cx="156686" cy="164592"/>
          </a:xfrm>
          <a:prstGeom prst="rect">
            <a:avLst/>
          </a:prstGeom>
        </p:spPr>
      </p:pic>
      <p:sp>
        <p:nvSpPr>
          <p:cNvPr id="44" name="object 44" descr=""/>
          <p:cNvSpPr/>
          <p:nvPr/>
        </p:nvSpPr>
        <p:spPr>
          <a:xfrm>
            <a:off x="6836664" y="7120128"/>
            <a:ext cx="266700" cy="29209"/>
          </a:xfrm>
          <a:custGeom>
            <a:avLst/>
            <a:gdLst/>
            <a:ahLst/>
            <a:cxnLst/>
            <a:rect l="l" t="t" r="r" b="b"/>
            <a:pathLst>
              <a:path w="266700" h="29209">
                <a:moveTo>
                  <a:pt x="266700" y="28955"/>
                </a:moveTo>
                <a:lnTo>
                  <a:pt x="0" y="28955"/>
                </a:lnTo>
                <a:lnTo>
                  <a:pt x="0" y="0"/>
                </a:lnTo>
                <a:lnTo>
                  <a:pt x="266700" y="0"/>
                </a:lnTo>
                <a:lnTo>
                  <a:pt x="266700" y="28955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5833871" y="6612635"/>
            <a:ext cx="1489075" cy="29209"/>
          </a:xfrm>
          <a:custGeom>
            <a:avLst/>
            <a:gdLst/>
            <a:ahLst/>
            <a:cxnLst/>
            <a:rect l="l" t="t" r="r" b="b"/>
            <a:pathLst>
              <a:path w="1489075" h="29209">
                <a:moveTo>
                  <a:pt x="1488948" y="28956"/>
                </a:moveTo>
                <a:lnTo>
                  <a:pt x="0" y="28956"/>
                </a:lnTo>
                <a:lnTo>
                  <a:pt x="0" y="0"/>
                </a:lnTo>
                <a:lnTo>
                  <a:pt x="1488948" y="0"/>
                </a:lnTo>
                <a:lnTo>
                  <a:pt x="1488948" y="28956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6" name="object 4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453532" y="6684264"/>
            <a:ext cx="142398" cy="164592"/>
          </a:xfrm>
          <a:prstGeom prst="rect">
            <a:avLst/>
          </a:prstGeom>
        </p:spPr>
      </p:pic>
      <p:grpSp>
        <p:nvGrpSpPr>
          <p:cNvPr id="47" name="object 47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sp>
          <p:nvSpPr>
            <p:cNvPr id="48" name="object 48" descr=""/>
            <p:cNvSpPr/>
            <p:nvPr/>
          </p:nvSpPr>
          <p:spPr>
            <a:xfrm>
              <a:off x="2609278" y="4037075"/>
              <a:ext cx="5875020" cy="3465829"/>
            </a:xfrm>
            <a:custGeom>
              <a:avLst/>
              <a:gdLst/>
              <a:ahLst/>
              <a:cxnLst/>
              <a:rect l="l" t="t" r="r" b="b"/>
              <a:pathLst>
                <a:path w="5875020" h="3465829">
                  <a:moveTo>
                    <a:pt x="271653" y="2420124"/>
                  </a:moveTo>
                  <a:lnTo>
                    <a:pt x="60007" y="2420124"/>
                  </a:lnTo>
                  <a:lnTo>
                    <a:pt x="56959" y="2434501"/>
                  </a:lnTo>
                  <a:lnTo>
                    <a:pt x="63334" y="2435453"/>
                  </a:lnTo>
                  <a:lnTo>
                    <a:pt x="67906" y="2437358"/>
                  </a:lnTo>
                  <a:lnTo>
                    <a:pt x="73621" y="2442984"/>
                  </a:lnTo>
                  <a:lnTo>
                    <a:pt x="75057" y="2447455"/>
                  </a:lnTo>
                  <a:lnTo>
                    <a:pt x="74866" y="2459863"/>
                  </a:lnTo>
                  <a:lnTo>
                    <a:pt x="32473" y="2658529"/>
                  </a:lnTo>
                  <a:lnTo>
                    <a:pt x="17526" y="2696730"/>
                  </a:lnTo>
                  <a:lnTo>
                    <a:pt x="3048" y="2703017"/>
                  </a:lnTo>
                  <a:lnTo>
                    <a:pt x="0" y="2717304"/>
                  </a:lnTo>
                  <a:lnTo>
                    <a:pt x="207352" y="2717304"/>
                  </a:lnTo>
                  <a:lnTo>
                    <a:pt x="227457" y="2638056"/>
                  </a:lnTo>
                  <a:lnTo>
                    <a:pt x="197739" y="2638056"/>
                  </a:lnTo>
                  <a:lnTo>
                    <a:pt x="194729" y="2644584"/>
                  </a:lnTo>
                  <a:lnTo>
                    <a:pt x="191757" y="2650617"/>
                  </a:lnTo>
                  <a:lnTo>
                    <a:pt x="166878" y="2684157"/>
                  </a:lnTo>
                  <a:lnTo>
                    <a:pt x="154012" y="2690152"/>
                  </a:lnTo>
                  <a:lnTo>
                    <a:pt x="150495" y="2691104"/>
                  </a:lnTo>
                  <a:lnTo>
                    <a:pt x="145542" y="2691485"/>
                  </a:lnTo>
                  <a:lnTo>
                    <a:pt x="90004" y="2691396"/>
                  </a:lnTo>
                  <a:lnTo>
                    <a:pt x="115824" y="2575572"/>
                  </a:lnTo>
                  <a:lnTo>
                    <a:pt x="158203" y="2576715"/>
                  </a:lnTo>
                  <a:lnTo>
                    <a:pt x="168109" y="2599385"/>
                  </a:lnTo>
                  <a:lnTo>
                    <a:pt x="168109" y="2607576"/>
                  </a:lnTo>
                  <a:lnTo>
                    <a:pt x="190588" y="2607576"/>
                  </a:lnTo>
                  <a:lnTo>
                    <a:pt x="211455" y="2519184"/>
                  </a:lnTo>
                  <a:lnTo>
                    <a:pt x="187540" y="2519184"/>
                  </a:lnTo>
                  <a:lnTo>
                    <a:pt x="184213" y="2527084"/>
                  </a:lnTo>
                  <a:lnTo>
                    <a:pt x="180784" y="2533180"/>
                  </a:lnTo>
                  <a:lnTo>
                    <a:pt x="173926" y="2541943"/>
                  </a:lnTo>
                  <a:lnTo>
                    <a:pt x="170307" y="2545092"/>
                  </a:lnTo>
                  <a:lnTo>
                    <a:pt x="162306" y="2548801"/>
                  </a:lnTo>
                  <a:lnTo>
                    <a:pt x="157441" y="2549753"/>
                  </a:lnTo>
                  <a:lnTo>
                    <a:pt x="121246" y="2549664"/>
                  </a:lnTo>
                  <a:lnTo>
                    <a:pt x="144297" y="2446032"/>
                  </a:lnTo>
                  <a:lnTo>
                    <a:pt x="206209" y="2446121"/>
                  </a:lnTo>
                  <a:lnTo>
                    <a:pt x="227647" y="2480830"/>
                  </a:lnTo>
                  <a:lnTo>
                    <a:pt x="228307" y="2490228"/>
                  </a:lnTo>
                  <a:lnTo>
                    <a:pt x="256222" y="2490228"/>
                  </a:lnTo>
                  <a:lnTo>
                    <a:pt x="271653" y="2420124"/>
                  </a:lnTo>
                  <a:close/>
                </a:path>
                <a:path w="5875020" h="3465829">
                  <a:moveTo>
                    <a:pt x="722083" y="385572"/>
                  </a:moveTo>
                  <a:lnTo>
                    <a:pt x="451383" y="385572"/>
                  </a:lnTo>
                  <a:lnTo>
                    <a:pt x="432993" y="468820"/>
                  </a:lnTo>
                  <a:lnTo>
                    <a:pt x="465201" y="468820"/>
                  </a:lnTo>
                  <a:lnTo>
                    <a:pt x="470027" y="458965"/>
                  </a:lnTo>
                  <a:lnTo>
                    <a:pt x="474967" y="450100"/>
                  </a:lnTo>
                  <a:lnTo>
                    <a:pt x="509295" y="415963"/>
                  </a:lnTo>
                  <a:lnTo>
                    <a:pt x="545211" y="414528"/>
                  </a:lnTo>
                  <a:lnTo>
                    <a:pt x="492429" y="654177"/>
                  </a:lnTo>
                  <a:lnTo>
                    <a:pt x="477291" y="694563"/>
                  </a:lnTo>
                  <a:lnTo>
                    <a:pt x="455853" y="704088"/>
                  </a:lnTo>
                  <a:lnTo>
                    <a:pt x="452437" y="720852"/>
                  </a:lnTo>
                  <a:lnTo>
                    <a:pt x="582828" y="720852"/>
                  </a:lnTo>
                  <a:lnTo>
                    <a:pt x="586257" y="704088"/>
                  </a:lnTo>
                  <a:lnTo>
                    <a:pt x="578065" y="703707"/>
                  </a:lnTo>
                  <a:lnTo>
                    <a:pt x="572071" y="701992"/>
                  </a:lnTo>
                  <a:lnTo>
                    <a:pt x="564451" y="695807"/>
                  </a:lnTo>
                  <a:lnTo>
                    <a:pt x="562444" y="690473"/>
                  </a:lnTo>
                  <a:lnTo>
                    <a:pt x="562444" y="676757"/>
                  </a:lnTo>
                  <a:lnTo>
                    <a:pt x="562737" y="671804"/>
                  </a:lnTo>
                  <a:lnTo>
                    <a:pt x="564451" y="659701"/>
                  </a:lnTo>
                  <a:lnTo>
                    <a:pt x="618451" y="414528"/>
                  </a:lnTo>
                  <a:lnTo>
                    <a:pt x="648169" y="414629"/>
                  </a:lnTo>
                  <a:lnTo>
                    <a:pt x="670280" y="451192"/>
                  </a:lnTo>
                  <a:lnTo>
                    <a:pt x="671220" y="473964"/>
                  </a:lnTo>
                  <a:lnTo>
                    <a:pt x="702652" y="473964"/>
                  </a:lnTo>
                  <a:lnTo>
                    <a:pt x="722083" y="385572"/>
                  </a:lnTo>
                  <a:close/>
                </a:path>
                <a:path w="5875020" h="3465829">
                  <a:moveTo>
                    <a:pt x="904392" y="2621280"/>
                  </a:moveTo>
                  <a:lnTo>
                    <a:pt x="635787" y="2621280"/>
                  </a:lnTo>
                  <a:lnTo>
                    <a:pt x="635787" y="2650236"/>
                  </a:lnTo>
                  <a:lnTo>
                    <a:pt x="904392" y="2650236"/>
                  </a:lnTo>
                  <a:lnTo>
                    <a:pt x="904392" y="2621280"/>
                  </a:lnTo>
                  <a:close/>
                </a:path>
                <a:path w="5875020" h="3465829">
                  <a:moveTo>
                    <a:pt x="904392" y="2528316"/>
                  </a:moveTo>
                  <a:lnTo>
                    <a:pt x="635787" y="2528316"/>
                  </a:lnTo>
                  <a:lnTo>
                    <a:pt x="635787" y="2557272"/>
                  </a:lnTo>
                  <a:lnTo>
                    <a:pt x="904392" y="2557272"/>
                  </a:lnTo>
                  <a:lnTo>
                    <a:pt x="904392" y="2528316"/>
                  </a:lnTo>
                  <a:close/>
                </a:path>
                <a:path w="5875020" h="3465829">
                  <a:moveTo>
                    <a:pt x="1238250" y="2418689"/>
                  </a:moveTo>
                  <a:lnTo>
                    <a:pt x="1232433" y="2401824"/>
                  </a:lnTo>
                  <a:lnTo>
                    <a:pt x="1202410" y="2412758"/>
                  </a:lnTo>
                  <a:lnTo>
                    <a:pt x="1176070" y="2428532"/>
                  </a:lnTo>
                  <a:lnTo>
                    <a:pt x="1134427" y="2474595"/>
                  </a:lnTo>
                  <a:lnTo>
                    <a:pt x="1108710" y="2536190"/>
                  </a:lnTo>
                  <a:lnTo>
                    <a:pt x="1102245" y="2571775"/>
                  </a:lnTo>
                  <a:lnTo>
                    <a:pt x="1100137" y="2609278"/>
                  </a:lnTo>
                  <a:lnTo>
                    <a:pt x="1102271" y="2647391"/>
                  </a:lnTo>
                  <a:lnTo>
                    <a:pt x="1119378" y="2714752"/>
                  </a:lnTo>
                  <a:lnTo>
                    <a:pt x="1153312" y="2769387"/>
                  </a:lnTo>
                  <a:lnTo>
                    <a:pt x="1202359" y="2805569"/>
                  </a:lnTo>
                  <a:lnTo>
                    <a:pt x="1232433" y="2816352"/>
                  </a:lnTo>
                  <a:lnTo>
                    <a:pt x="1237576" y="2799588"/>
                  </a:lnTo>
                  <a:lnTo>
                    <a:pt x="1214056" y="2789123"/>
                  </a:lnTo>
                  <a:lnTo>
                    <a:pt x="1193761" y="2774581"/>
                  </a:lnTo>
                  <a:lnTo>
                    <a:pt x="1162812" y="2733205"/>
                  </a:lnTo>
                  <a:lnTo>
                    <a:pt x="1144371" y="2676931"/>
                  </a:lnTo>
                  <a:lnTo>
                    <a:pt x="1138237" y="2607094"/>
                  </a:lnTo>
                  <a:lnTo>
                    <a:pt x="1139761" y="2571775"/>
                  </a:lnTo>
                  <a:lnTo>
                    <a:pt x="1139837" y="2571292"/>
                  </a:lnTo>
                  <a:lnTo>
                    <a:pt x="1144371" y="2539542"/>
                  </a:lnTo>
                  <a:lnTo>
                    <a:pt x="1162812" y="2484412"/>
                  </a:lnTo>
                  <a:lnTo>
                    <a:pt x="1193952" y="2443543"/>
                  </a:lnTo>
                  <a:lnTo>
                    <a:pt x="1214450" y="2429116"/>
                  </a:lnTo>
                  <a:lnTo>
                    <a:pt x="1238250" y="2418689"/>
                  </a:lnTo>
                  <a:close/>
                </a:path>
                <a:path w="5875020" h="3465829">
                  <a:moveTo>
                    <a:pt x="1430070" y="614184"/>
                  </a:moveTo>
                  <a:lnTo>
                    <a:pt x="1127556" y="614184"/>
                  </a:lnTo>
                  <a:lnTo>
                    <a:pt x="1127556" y="646188"/>
                  </a:lnTo>
                  <a:lnTo>
                    <a:pt x="1430070" y="646188"/>
                  </a:lnTo>
                  <a:lnTo>
                    <a:pt x="1430070" y="614184"/>
                  </a:lnTo>
                  <a:close/>
                </a:path>
                <a:path w="5875020" h="3465829">
                  <a:moveTo>
                    <a:pt x="1430070" y="509028"/>
                  </a:moveTo>
                  <a:lnTo>
                    <a:pt x="1127556" y="509028"/>
                  </a:lnTo>
                  <a:lnTo>
                    <a:pt x="1127556" y="541032"/>
                  </a:lnTo>
                  <a:lnTo>
                    <a:pt x="1430070" y="541032"/>
                  </a:lnTo>
                  <a:lnTo>
                    <a:pt x="1430070" y="509028"/>
                  </a:lnTo>
                  <a:close/>
                </a:path>
                <a:path w="5875020" h="3465829">
                  <a:moveTo>
                    <a:pt x="1533525" y="2486888"/>
                  </a:moveTo>
                  <a:lnTo>
                    <a:pt x="1521040" y="2446693"/>
                  </a:lnTo>
                  <a:lnTo>
                    <a:pt x="1485633" y="2425839"/>
                  </a:lnTo>
                  <a:lnTo>
                    <a:pt x="1469898" y="2422360"/>
                  </a:lnTo>
                  <a:lnTo>
                    <a:pt x="1469898" y="2487739"/>
                  </a:lnTo>
                  <a:lnTo>
                    <a:pt x="1469313" y="2499207"/>
                  </a:lnTo>
                  <a:lnTo>
                    <a:pt x="1455445" y="2537104"/>
                  </a:lnTo>
                  <a:lnTo>
                    <a:pt x="1416469" y="2561310"/>
                  </a:lnTo>
                  <a:lnTo>
                    <a:pt x="1394701" y="2563253"/>
                  </a:lnTo>
                  <a:lnTo>
                    <a:pt x="1377721" y="2563253"/>
                  </a:lnTo>
                  <a:lnTo>
                    <a:pt x="1377797" y="2562898"/>
                  </a:lnTo>
                  <a:lnTo>
                    <a:pt x="1403121" y="2446502"/>
                  </a:lnTo>
                  <a:lnTo>
                    <a:pt x="1406931" y="2446312"/>
                  </a:lnTo>
                  <a:lnTo>
                    <a:pt x="1418082" y="2446020"/>
                  </a:lnTo>
                  <a:lnTo>
                    <a:pt x="1425409" y="2446020"/>
                  </a:lnTo>
                  <a:lnTo>
                    <a:pt x="1435519" y="2446693"/>
                  </a:lnTo>
                  <a:lnTo>
                    <a:pt x="1436001" y="2446693"/>
                  </a:lnTo>
                  <a:lnTo>
                    <a:pt x="1467231" y="2469515"/>
                  </a:lnTo>
                  <a:lnTo>
                    <a:pt x="1469898" y="2487739"/>
                  </a:lnTo>
                  <a:lnTo>
                    <a:pt x="1469898" y="2422360"/>
                  </a:lnTo>
                  <a:lnTo>
                    <a:pt x="1427607" y="2420112"/>
                  </a:lnTo>
                  <a:lnTo>
                    <a:pt x="1318831" y="2420112"/>
                  </a:lnTo>
                  <a:lnTo>
                    <a:pt x="1318729" y="2420556"/>
                  </a:lnTo>
                  <a:lnTo>
                    <a:pt x="1318628" y="2421013"/>
                  </a:lnTo>
                  <a:lnTo>
                    <a:pt x="1315783" y="2433828"/>
                  </a:lnTo>
                  <a:lnTo>
                    <a:pt x="1322158" y="2434780"/>
                  </a:lnTo>
                  <a:lnTo>
                    <a:pt x="1326730" y="2436685"/>
                  </a:lnTo>
                  <a:lnTo>
                    <a:pt x="1332445" y="2442400"/>
                  </a:lnTo>
                  <a:lnTo>
                    <a:pt x="1333601" y="2446020"/>
                  </a:lnTo>
                  <a:lnTo>
                    <a:pt x="1333576" y="2460790"/>
                  </a:lnTo>
                  <a:lnTo>
                    <a:pt x="1291323" y="2658910"/>
                  </a:lnTo>
                  <a:lnTo>
                    <a:pt x="1276350" y="2697391"/>
                  </a:lnTo>
                  <a:lnTo>
                    <a:pt x="1261872" y="2703576"/>
                  </a:lnTo>
                  <a:lnTo>
                    <a:pt x="1258824" y="2717292"/>
                  </a:lnTo>
                  <a:lnTo>
                    <a:pt x="1371600" y="2717292"/>
                  </a:lnTo>
                  <a:lnTo>
                    <a:pt x="1374648" y="2703576"/>
                  </a:lnTo>
                  <a:lnTo>
                    <a:pt x="1367409" y="2703195"/>
                  </a:lnTo>
                  <a:lnTo>
                    <a:pt x="1362075" y="2701671"/>
                  </a:lnTo>
                  <a:lnTo>
                    <a:pt x="1358646" y="2698813"/>
                  </a:lnTo>
                  <a:lnTo>
                    <a:pt x="1355217" y="2696146"/>
                  </a:lnTo>
                  <a:lnTo>
                    <a:pt x="1353502" y="2691384"/>
                  </a:lnTo>
                  <a:lnTo>
                    <a:pt x="1371981" y="2589276"/>
                  </a:lnTo>
                  <a:lnTo>
                    <a:pt x="1392262" y="2589276"/>
                  </a:lnTo>
                  <a:lnTo>
                    <a:pt x="1418602" y="2624963"/>
                  </a:lnTo>
                  <a:lnTo>
                    <a:pt x="1427124" y="2668816"/>
                  </a:lnTo>
                  <a:lnTo>
                    <a:pt x="1429956" y="2682443"/>
                  </a:lnTo>
                  <a:lnTo>
                    <a:pt x="1433029" y="2695054"/>
                  </a:lnTo>
                  <a:lnTo>
                    <a:pt x="1436319" y="2706674"/>
                  </a:lnTo>
                  <a:lnTo>
                    <a:pt x="1439799" y="2717292"/>
                  </a:lnTo>
                  <a:lnTo>
                    <a:pt x="1517611" y="2717292"/>
                  </a:lnTo>
                  <a:lnTo>
                    <a:pt x="1520659" y="2703576"/>
                  </a:lnTo>
                  <a:lnTo>
                    <a:pt x="1514475" y="2702242"/>
                  </a:lnTo>
                  <a:lnTo>
                    <a:pt x="1509610" y="2700058"/>
                  </a:lnTo>
                  <a:lnTo>
                    <a:pt x="1490853" y="2661577"/>
                  </a:lnTo>
                  <a:lnTo>
                    <a:pt x="1484464" y="2630805"/>
                  </a:lnTo>
                  <a:lnTo>
                    <a:pt x="1466634" y="2591727"/>
                  </a:lnTo>
                  <a:lnTo>
                    <a:pt x="1455318" y="2581084"/>
                  </a:lnTo>
                  <a:lnTo>
                    <a:pt x="1455039" y="2579090"/>
                  </a:lnTo>
                  <a:lnTo>
                    <a:pt x="1503197" y="2553563"/>
                  </a:lnTo>
                  <a:lnTo>
                    <a:pt x="1528711" y="2517330"/>
                  </a:lnTo>
                  <a:lnTo>
                    <a:pt x="1532318" y="2502751"/>
                  </a:lnTo>
                  <a:lnTo>
                    <a:pt x="1533525" y="2486888"/>
                  </a:lnTo>
                  <a:close/>
                </a:path>
                <a:path w="5875020" h="3465829">
                  <a:moveTo>
                    <a:pt x="1900224" y="493585"/>
                  </a:moveTo>
                  <a:lnTo>
                    <a:pt x="1894128" y="477012"/>
                  </a:lnTo>
                  <a:lnTo>
                    <a:pt x="1806689" y="477012"/>
                  </a:lnTo>
                  <a:lnTo>
                    <a:pt x="1802790" y="493776"/>
                  </a:lnTo>
                  <a:lnTo>
                    <a:pt x="1808022" y="494347"/>
                  </a:lnTo>
                  <a:lnTo>
                    <a:pt x="1811642" y="495973"/>
                  </a:lnTo>
                  <a:lnTo>
                    <a:pt x="1815833" y="501205"/>
                  </a:lnTo>
                  <a:lnTo>
                    <a:pt x="1816785" y="504355"/>
                  </a:lnTo>
                  <a:lnTo>
                    <a:pt x="1816785" y="513016"/>
                  </a:lnTo>
                  <a:lnTo>
                    <a:pt x="1792160" y="546646"/>
                  </a:lnTo>
                  <a:lnTo>
                    <a:pt x="1757514" y="570661"/>
                  </a:lnTo>
                  <a:lnTo>
                    <a:pt x="1741639" y="576173"/>
                  </a:lnTo>
                  <a:lnTo>
                    <a:pt x="1730781" y="576072"/>
                  </a:lnTo>
                  <a:lnTo>
                    <a:pt x="1776501" y="367957"/>
                  </a:lnTo>
                  <a:lnTo>
                    <a:pt x="1748777" y="367957"/>
                  </a:lnTo>
                  <a:lnTo>
                    <a:pt x="1675345" y="371856"/>
                  </a:lnTo>
                  <a:lnTo>
                    <a:pt x="1671345" y="388620"/>
                  </a:lnTo>
                  <a:lnTo>
                    <a:pt x="1683435" y="390626"/>
                  </a:lnTo>
                  <a:lnTo>
                    <a:pt x="1688388" y="392049"/>
                  </a:lnTo>
                  <a:lnTo>
                    <a:pt x="1696199" y="404342"/>
                  </a:lnTo>
                  <a:lnTo>
                    <a:pt x="1696199" y="407860"/>
                  </a:lnTo>
                  <a:lnTo>
                    <a:pt x="1628673" y="720852"/>
                  </a:lnTo>
                  <a:lnTo>
                    <a:pt x="1699158" y="720852"/>
                  </a:lnTo>
                  <a:lnTo>
                    <a:pt x="1725917" y="598932"/>
                  </a:lnTo>
                  <a:lnTo>
                    <a:pt x="1736305" y="599033"/>
                  </a:lnTo>
                  <a:lnTo>
                    <a:pt x="1739544" y="599503"/>
                  </a:lnTo>
                  <a:lnTo>
                    <a:pt x="1762975" y="674090"/>
                  </a:lnTo>
                  <a:lnTo>
                    <a:pt x="1766570" y="687197"/>
                  </a:lnTo>
                  <a:lnTo>
                    <a:pt x="1790090" y="718959"/>
                  </a:lnTo>
                  <a:lnTo>
                    <a:pt x="1820405" y="725424"/>
                  </a:lnTo>
                  <a:lnTo>
                    <a:pt x="1830070" y="724801"/>
                  </a:lnTo>
                  <a:lnTo>
                    <a:pt x="1867801" y="709371"/>
                  </a:lnTo>
                  <a:lnTo>
                    <a:pt x="1899462" y="680656"/>
                  </a:lnTo>
                  <a:lnTo>
                    <a:pt x="1881847" y="662940"/>
                  </a:lnTo>
                  <a:lnTo>
                    <a:pt x="1876526" y="669086"/>
                  </a:lnTo>
                  <a:lnTo>
                    <a:pt x="1871560" y="674382"/>
                  </a:lnTo>
                  <a:lnTo>
                    <a:pt x="1866950" y="678840"/>
                  </a:lnTo>
                  <a:lnTo>
                    <a:pt x="1857362" y="686854"/>
                  </a:lnTo>
                  <a:lnTo>
                    <a:pt x="1852510" y="688949"/>
                  </a:lnTo>
                  <a:lnTo>
                    <a:pt x="1848218" y="688848"/>
                  </a:lnTo>
                  <a:lnTo>
                    <a:pt x="1843646" y="688949"/>
                  </a:lnTo>
                  <a:lnTo>
                    <a:pt x="1840026" y="687044"/>
                  </a:lnTo>
                  <a:lnTo>
                    <a:pt x="1835073" y="679513"/>
                  </a:lnTo>
                  <a:lnTo>
                    <a:pt x="1832317" y="672274"/>
                  </a:lnTo>
                  <a:lnTo>
                    <a:pt x="1804022" y="571411"/>
                  </a:lnTo>
                  <a:lnTo>
                    <a:pt x="1859267" y="529882"/>
                  </a:lnTo>
                  <a:lnTo>
                    <a:pt x="1871484" y="520331"/>
                  </a:lnTo>
                  <a:lnTo>
                    <a:pt x="1882394" y="511098"/>
                  </a:lnTo>
                  <a:lnTo>
                    <a:pt x="1891982" y="502183"/>
                  </a:lnTo>
                  <a:lnTo>
                    <a:pt x="1900224" y="493585"/>
                  </a:lnTo>
                  <a:close/>
                </a:path>
                <a:path w="5875020" h="3465829">
                  <a:moveTo>
                    <a:pt x="2041296" y="2575318"/>
                  </a:moveTo>
                  <a:lnTo>
                    <a:pt x="1922424" y="2575318"/>
                  </a:lnTo>
                  <a:lnTo>
                    <a:pt x="1922424" y="2450858"/>
                  </a:lnTo>
                  <a:lnTo>
                    <a:pt x="1891461" y="2450858"/>
                  </a:lnTo>
                  <a:lnTo>
                    <a:pt x="1891461" y="2575318"/>
                  </a:lnTo>
                  <a:lnTo>
                    <a:pt x="1772691" y="2575318"/>
                  </a:lnTo>
                  <a:lnTo>
                    <a:pt x="1772691" y="2604528"/>
                  </a:lnTo>
                  <a:lnTo>
                    <a:pt x="1891461" y="2604528"/>
                  </a:lnTo>
                  <a:lnTo>
                    <a:pt x="1891461" y="2728988"/>
                  </a:lnTo>
                  <a:lnTo>
                    <a:pt x="1922424" y="2728988"/>
                  </a:lnTo>
                  <a:lnTo>
                    <a:pt x="1922424" y="2604528"/>
                  </a:lnTo>
                  <a:lnTo>
                    <a:pt x="2041296" y="2604528"/>
                  </a:lnTo>
                  <a:lnTo>
                    <a:pt x="2041296" y="2575318"/>
                  </a:lnTo>
                  <a:close/>
                </a:path>
                <a:path w="5875020" h="3465829">
                  <a:moveTo>
                    <a:pt x="2328176" y="2567432"/>
                  </a:moveTo>
                  <a:lnTo>
                    <a:pt x="2328087" y="2565184"/>
                  </a:lnTo>
                  <a:lnTo>
                    <a:pt x="2327351" y="2551379"/>
                  </a:lnTo>
                  <a:lnTo>
                    <a:pt x="2327224" y="2550706"/>
                  </a:lnTo>
                  <a:lnTo>
                    <a:pt x="2324811" y="2537536"/>
                  </a:lnTo>
                  <a:lnTo>
                    <a:pt x="2322017" y="2529751"/>
                  </a:lnTo>
                  <a:lnTo>
                    <a:pt x="2320556" y="2525661"/>
                  </a:lnTo>
                  <a:lnTo>
                    <a:pt x="2314562" y="2515755"/>
                  </a:lnTo>
                  <a:lnTo>
                    <a:pt x="2307082" y="2507983"/>
                  </a:lnTo>
                  <a:lnTo>
                    <a:pt x="2298204" y="2502408"/>
                  </a:lnTo>
                  <a:lnTo>
                    <a:pt x="2287943" y="2499017"/>
                  </a:lnTo>
                  <a:lnTo>
                    <a:pt x="2276271" y="2497848"/>
                  </a:lnTo>
                  <a:lnTo>
                    <a:pt x="2268842" y="2498331"/>
                  </a:lnTo>
                  <a:lnTo>
                    <a:pt x="2268842" y="2550706"/>
                  </a:lnTo>
                  <a:lnTo>
                    <a:pt x="2268728" y="2565184"/>
                  </a:lnTo>
                  <a:lnTo>
                    <a:pt x="2268651" y="2567432"/>
                  </a:lnTo>
                  <a:lnTo>
                    <a:pt x="2268512" y="2572016"/>
                  </a:lnTo>
                  <a:lnTo>
                    <a:pt x="2267496" y="2583091"/>
                  </a:lnTo>
                  <a:lnTo>
                    <a:pt x="2257475" y="2629103"/>
                  </a:lnTo>
                  <a:lnTo>
                    <a:pt x="2238997" y="2670911"/>
                  </a:lnTo>
                  <a:lnTo>
                    <a:pt x="2205507" y="2697581"/>
                  </a:lnTo>
                  <a:lnTo>
                    <a:pt x="2189784" y="2697581"/>
                  </a:lnTo>
                  <a:lnTo>
                    <a:pt x="2183879" y="2695295"/>
                  </a:lnTo>
                  <a:lnTo>
                    <a:pt x="2180259" y="2690634"/>
                  </a:lnTo>
                  <a:lnTo>
                    <a:pt x="2176640" y="2686062"/>
                  </a:lnTo>
                  <a:lnTo>
                    <a:pt x="2174837" y="2678442"/>
                  </a:lnTo>
                  <a:lnTo>
                    <a:pt x="2174938" y="2664168"/>
                  </a:lnTo>
                  <a:lnTo>
                    <a:pt x="2175065" y="2660129"/>
                  </a:lnTo>
                  <a:lnTo>
                    <a:pt x="2183892" y="2612542"/>
                  </a:lnTo>
                  <a:lnTo>
                    <a:pt x="2196452" y="2576334"/>
                  </a:lnTo>
                  <a:lnTo>
                    <a:pt x="2220366" y="2543949"/>
                  </a:lnTo>
                  <a:lnTo>
                    <a:pt x="2250440" y="2529751"/>
                  </a:lnTo>
                  <a:lnTo>
                    <a:pt x="2255913" y="2529751"/>
                  </a:lnTo>
                  <a:lnTo>
                    <a:pt x="2261133" y="2532519"/>
                  </a:lnTo>
                  <a:lnTo>
                    <a:pt x="2264105" y="2537536"/>
                  </a:lnTo>
                  <a:lnTo>
                    <a:pt x="2267318" y="2542806"/>
                  </a:lnTo>
                  <a:lnTo>
                    <a:pt x="2268842" y="2550706"/>
                  </a:lnTo>
                  <a:lnTo>
                    <a:pt x="2268842" y="2498331"/>
                  </a:lnTo>
                  <a:lnTo>
                    <a:pt x="2267039" y="2498445"/>
                  </a:lnTo>
                  <a:lnTo>
                    <a:pt x="2265248" y="2498445"/>
                  </a:lnTo>
                  <a:lnTo>
                    <a:pt x="2223401" y="2516124"/>
                  </a:lnTo>
                  <a:lnTo>
                    <a:pt x="2194077" y="2545943"/>
                  </a:lnTo>
                  <a:lnTo>
                    <a:pt x="2191880" y="2544229"/>
                  </a:lnTo>
                  <a:lnTo>
                    <a:pt x="2191969" y="2543949"/>
                  </a:lnTo>
                  <a:lnTo>
                    <a:pt x="2192832" y="2541092"/>
                  </a:lnTo>
                  <a:lnTo>
                    <a:pt x="2193099" y="2538704"/>
                  </a:lnTo>
                  <a:lnTo>
                    <a:pt x="2193074" y="2532329"/>
                  </a:lnTo>
                  <a:lnTo>
                    <a:pt x="2169795" y="2500414"/>
                  </a:lnTo>
                  <a:lnTo>
                    <a:pt x="2161819" y="2498445"/>
                  </a:lnTo>
                  <a:lnTo>
                    <a:pt x="2161209" y="2498445"/>
                  </a:lnTo>
                  <a:lnTo>
                    <a:pt x="2153501" y="2497848"/>
                  </a:lnTo>
                  <a:lnTo>
                    <a:pt x="2109127" y="2511920"/>
                  </a:lnTo>
                  <a:lnTo>
                    <a:pt x="2079205" y="2537091"/>
                  </a:lnTo>
                  <a:lnTo>
                    <a:pt x="2094826" y="2552712"/>
                  </a:lnTo>
                  <a:lnTo>
                    <a:pt x="2099932" y="2547137"/>
                  </a:lnTo>
                  <a:lnTo>
                    <a:pt x="2104694" y="2542260"/>
                  </a:lnTo>
                  <a:lnTo>
                    <a:pt x="2109114" y="2538095"/>
                  </a:lnTo>
                  <a:lnTo>
                    <a:pt x="2113203" y="2534615"/>
                  </a:lnTo>
                  <a:lnTo>
                    <a:pt x="2118449" y="2530513"/>
                  </a:lnTo>
                  <a:lnTo>
                    <a:pt x="2123300" y="2528417"/>
                  </a:lnTo>
                  <a:lnTo>
                    <a:pt x="2131784" y="2528417"/>
                  </a:lnTo>
                  <a:lnTo>
                    <a:pt x="2134539" y="2529751"/>
                  </a:lnTo>
                  <a:lnTo>
                    <a:pt x="2136190" y="2532519"/>
                  </a:lnTo>
                  <a:lnTo>
                    <a:pt x="2137689" y="2534996"/>
                  </a:lnTo>
                  <a:lnTo>
                    <a:pt x="2138324" y="2538095"/>
                  </a:lnTo>
                  <a:lnTo>
                    <a:pt x="2138451" y="2548229"/>
                  </a:lnTo>
                  <a:lnTo>
                    <a:pt x="2137397" y="2555468"/>
                  </a:lnTo>
                  <a:lnTo>
                    <a:pt x="2135213" y="2565184"/>
                  </a:lnTo>
                  <a:lnTo>
                    <a:pt x="2080056" y="2811792"/>
                  </a:lnTo>
                  <a:lnTo>
                    <a:pt x="2170734" y="2811792"/>
                  </a:lnTo>
                  <a:lnTo>
                    <a:pt x="2173122" y="2797403"/>
                  </a:lnTo>
                  <a:lnTo>
                    <a:pt x="2165121" y="2796552"/>
                  </a:lnTo>
                  <a:lnTo>
                    <a:pt x="2159495" y="2794736"/>
                  </a:lnTo>
                  <a:lnTo>
                    <a:pt x="2156256" y="2791879"/>
                  </a:lnTo>
                  <a:lnTo>
                    <a:pt x="2153018" y="2789123"/>
                  </a:lnTo>
                  <a:lnTo>
                    <a:pt x="2151303" y="2784551"/>
                  </a:lnTo>
                  <a:lnTo>
                    <a:pt x="2151303" y="2775115"/>
                  </a:lnTo>
                  <a:lnTo>
                    <a:pt x="2151684" y="2771686"/>
                  </a:lnTo>
                  <a:lnTo>
                    <a:pt x="2152827" y="2764447"/>
                  </a:lnTo>
                  <a:lnTo>
                    <a:pt x="2155025" y="2752928"/>
                  </a:lnTo>
                  <a:lnTo>
                    <a:pt x="2163305" y="2713494"/>
                  </a:lnTo>
                  <a:lnTo>
                    <a:pt x="2172462" y="2716492"/>
                  </a:lnTo>
                  <a:lnTo>
                    <a:pt x="2181758" y="2718638"/>
                  </a:lnTo>
                  <a:lnTo>
                    <a:pt x="2191207" y="2719921"/>
                  </a:lnTo>
                  <a:lnTo>
                    <a:pt x="2200833" y="2720352"/>
                  </a:lnTo>
                  <a:lnTo>
                    <a:pt x="2215604" y="2719616"/>
                  </a:lnTo>
                  <a:lnTo>
                    <a:pt x="2255228" y="2708351"/>
                  </a:lnTo>
                  <a:lnTo>
                    <a:pt x="2286787" y="2685326"/>
                  </a:lnTo>
                  <a:lnTo>
                    <a:pt x="2309330" y="2652471"/>
                  </a:lnTo>
                  <a:lnTo>
                    <a:pt x="2309380" y="2652344"/>
                  </a:lnTo>
                  <a:lnTo>
                    <a:pt x="2314981" y="2639479"/>
                  </a:lnTo>
                  <a:lnTo>
                    <a:pt x="2319705" y="2625483"/>
                  </a:lnTo>
                  <a:lnTo>
                    <a:pt x="2323452" y="2611005"/>
                  </a:lnTo>
                  <a:lnTo>
                    <a:pt x="2326094" y="2596477"/>
                  </a:lnTo>
                  <a:lnTo>
                    <a:pt x="2327668" y="2581859"/>
                  </a:lnTo>
                  <a:lnTo>
                    <a:pt x="2328176" y="2567432"/>
                  </a:lnTo>
                  <a:close/>
                </a:path>
                <a:path w="5875020" h="3465829">
                  <a:moveTo>
                    <a:pt x="2364282" y="561086"/>
                  </a:moveTo>
                  <a:lnTo>
                    <a:pt x="2230463" y="561086"/>
                  </a:lnTo>
                  <a:lnTo>
                    <a:pt x="2230463" y="418846"/>
                  </a:lnTo>
                  <a:lnTo>
                    <a:pt x="2195601" y="418846"/>
                  </a:lnTo>
                  <a:lnTo>
                    <a:pt x="2195601" y="561086"/>
                  </a:lnTo>
                  <a:lnTo>
                    <a:pt x="2061768" y="561086"/>
                  </a:lnTo>
                  <a:lnTo>
                    <a:pt x="2061768" y="592836"/>
                  </a:lnTo>
                  <a:lnTo>
                    <a:pt x="2195601" y="592836"/>
                  </a:lnTo>
                  <a:lnTo>
                    <a:pt x="2195601" y="735076"/>
                  </a:lnTo>
                  <a:lnTo>
                    <a:pt x="2230463" y="735076"/>
                  </a:lnTo>
                  <a:lnTo>
                    <a:pt x="2230463" y="592836"/>
                  </a:lnTo>
                  <a:lnTo>
                    <a:pt x="2364282" y="592836"/>
                  </a:lnTo>
                  <a:lnTo>
                    <a:pt x="2364282" y="561086"/>
                  </a:lnTo>
                  <a:close/>
                </a:path>
                <a:path w="5875020" h="3465829">
                  <a:moveTo>
                    <a:pt x="2497632" y="2609278"/>
                  </a:moveTo>
                  <a:lnTo>
                    <a:pt x="2489060" y="2536190"/>
                  </a:lnTo>
                  <a:lnTo>
                    <a:pt x="2463342" y="2474595"/>
                  </a:lnTo>
                  <a:lnTo>
                    <a:pt x="2421699" y="2428532"/>
                  </a:lnTo>
                  <a:lnTo>
                    <a:pt x="2365337" y="2401824"/>
                  </a:lnTo>
                  <a:lnTo>
                    <a:pt x="2359431" y="2418689"/>
                  </a:lnTo>
                  <a:lnTo>
                    <a:pt x="2383396" y="2429116"/>
                  </a:lnTo>
                  <a:lnTo>
                    <a:pt x="2404008" y="2443543"/>
                  </a:lnTo>
                  <a:lnTo>
                    <a:pt x="2435148" y="2484412"/>
                  </a:lnTo>
                  <a:lnTo>
                    <a:pt x="2453449" y="2539542"/>
                  </a:lnTo>
                  <a:lnTo>
                    <a:pt x="2459532" y="2607094"/>
                  </a:lnTo>
                  <a:lnTo>
                    <a:pt x="2459444" y="2609278"/>
                  </a:lnTo>
                  <a:lnTo>
                    <a:pt x="2453436" y="2676931"/>
                  </a:lnTo>
                  <a:lnTo>
                    <a:pt x="2435060" y="2733205"/>
                  </a:lnTo>
                  <a:lnTo>
                    <a:pt x="2404046" y="2774581"/>
                  </a:lnTo>
                  <a:lnTo>
                    <a:pt x="2360091" y="2799588"/>
                  </a:lnTo>
                  <a:lnTo>
                    <a:pt x="2365337" y="2816352"/>
                  </a:lnTo>
                  <a:lnTo>
                    <a:pt x="2421788" y="2789910"/>
                  </a:lnTo>
                  <a:lnTo>
                    <a:pt x="2463444" y="2743962"/>
                  </a:lnTo>
                  <a:lnTo>
                    <a:pt x="2489111" y="2682557"/>
                  </a:lnTo>
                  <a:lnTo>
                    <a:pt x="2495512" y="2647391"/>
                  </a:lnTo>
                  <a:lnTo>
                    <a:pt x="2497632" y="2609278"/>
                  </a:lnTo>
                  <a:close/>
                </a:path>
                <a:path w="5875020" h="3465829">
                  <a:moveTo>
                    <a:pt x="2712428" y="384721"/>
                  </a:moveTo>
                  <a:lnTo>
                    <a:pt x="2705760" y="365772"/>
                  </a:lnTo>
                  <a:lnTo>
                    <a:pt x="2672042" y="378053"/>
                  </a:lnTo>
                  <a:lnTo>
                    <a:pt x="2642451" y="395782"/>
                  </a:lnTo>
                  <a:lnTo>
                    <a:pt x="2595651" y="447586"/>
                  </a:lnTo>
                  <a:lnTo>
                    <a:pt x="2566720" y="516928"/>
                  </a:lnTo>
                  <a:lnTo>
                    <a:pt x="2559481" y="556425"/>
                  </a:lnTo>
                  <a:lnTo>
                    <a:pt x="2559456" y="556895"/>
                  </a:lnTo>
                  <a:lnTo>
                    <a:pt x="2557081" y="599135"/>
                  </a:lnTo>
                  <a:lnTo>
                    <a:pt x="2559481" y="642023"/>
                  </a:lnTo>
                  <a:lnTo>
                    <a:pt x="2566695" y="681583"/>
                  </a:lnTo>
                  <a:lnTo>
                    <a:pt x="2578697" y="717791"/>
                  </a:lnTo>
                  <a:lnTo>
                    <a:pt x="2616771" y="779233"/>
                  </a:lnTo>
                  <a:lnTo>
                    <a:pt x="2671915" y="819950"/>
                  </a:lnTo>
                  <a:lnTo>
                    <a:pt x="2705760" y="832116"/>
                  </a:lnTo>
                  <a:lnTo>
                    <a:pt x="2711666" y="813257"/>
                  </a:lnTo>
                  <a:lnTo>
                    <a:pt x="2685186" y="801497"/>
                  </a:lnTo>
                  <a:lnTo>
                    <a:pt x="2662301" y="785114"/>
                  </a:lnTo>
                  <a:lnTo>
                    <a:pt x="2627376" y="738479"/>
                  </a:lnTo>
                  <a:lnTo>
                    <a:pt x="2606662" y="675170"/>
                  </a:lnTo>
                  <a:lnTo>
                    <a:pt x="2599753" y="596658"/>
                  </a:lnTo>
                  <a:lnTo>
                    <a:pt x="2601480" y="556895"/>
                  </a:lnTo>
                  <a:lnTo>
                    <a:pt x="2615298" y="487883"/>
                  </a:lnTo>
                  <a:lnTo>
                    <a:pt x="2643073" y="433451"/>
                  </a:lnTo>
                  <a:lnTo>
                    <a:pt x="2685580" y="396506"/>
                  </a:lnTo>
                  <a:lnTo>
                    <a:pt x="2712428" y="384721"/>
                  </a:lnTo>
                  <a:close/>
                </a:path>
                <a:path w="5875020" h="3465829">
                  <a:moveTo>
                    <a:pt x="3045041" y="460819"/>
                  </a:moveTo>
                  <a:lnTo>
                    <a:pt x="3033128" y="419506"/>
                  </a:lnTo>
                  <a:lnTo>
                    <a:pt x="2998749" y="394627"/>
                  </a:lnTo>
                  <a:lnTo>
                    <a:pt x="2973311" y="388124"/>
                  </a:lnTo>
                  <a:lnTo>
                    <a:pt x="2973311" y="461683"/>
                  </a:lnTo>
                  <a:lnTo>
                    <a:pt x="2972651" y="474649"/>
                  </a:lnTo>
                  <a:lnTo>
                    <a:pt x="2957017" y="517448"/>
                  </a:lnTo>
                  <a:lnTo>
                    <a:pt x="2924708" y="541832"/>
                  </a:lnTo>
                  <a:lnTo>
                    <a:pt x="2884919" y="547116"/>
                  </a:lnTo>
                  <a:lnTo>
                    <a:pt x="2869488" y="547116"/>
                  </a:lnTo>
                  <a:lnTo>
                    <a:pt x="2869615" y="546582"/>
                  </a:lnTo>
                  <a:lnTo>
                    <a:pt x="2898165" y="415099"/>
                  </a:lnTo>
                  <a:lnTo>
                    <a:pt x="2902445" y="414820"/>
                  </a:lnTo>
                  <a:lnTo>
                    <a:pt x="2915031" y="414528"/>
                  </a:lnTo>
                  <a:lnTo>
                    <a:pt x="2923209" y="414528"/>
                  </a:lnTo>
                  <a:lnTo>
                    <a:pt x="2961309" y="426339"/>
                  </a:lnTo>
                  <a:lnTo>
                    <a:pt x="2972714" y="452767"/>
                  </a:lnTo>
                  <a:lnTo>
                    <a:pt x="2973311" y="461683"/>
                  </a:lnTo>
                  <a:lnTo>
                    <a:pt x="2973311" y="388124"/>
                  </a:lnTo>
                  <a:lnTo>
                    <a:pt x="2967317" y="387286"/>
                  </a:lnTo>
                  <a:lnTo>
                    <a:pt x="2958706" y="386600"/>
                  </a:lnTo>
                  <a:lnTo>
                    <a:pt x="2948902" y="386080"/>
                  </a:lnTo>
                  <a:lnTo>
                    <a:pt x="2937891" y="385737"/>
                  </a:lnTo>
                  <a:lnTo>
                    <a:pt x="2925686" y="385572"/>
                  </a:lnTo>
                  <a:lnTo>
                    <a:pt x="2803194" y="385572"/>
                  </a:lnTo>
                  <a:lnTo>
                    <a:pt x="2803093" y="386080"/>
                  </a:lnTo>
                  <a:lnTo>
                    <a:pt x="2802991" y="386600"/>
                  </a:lnTo>
                  <a:lnTo>
                    <a:pt x="2799677" y="402336"/>
                  </a:lnTo>
                  <a:lnTo>
                    <a:pt x="2806916" y="403479"/>
                  </a:lnTo>
                  <a:lnTo>
                    <a:pt x="2812148" y="405574"/>
                  </a:lnTo>
                  <a:lnTo>
                    <a:pt x="2818536" y="411962"/>
                  </a:lnTo>
                  <a:lnTo>
                    <a:pt x="2820060" y="416915"/>
                  </a:lnTo>
                  <a:lnTo>
                    <a:pt x="2819984" y="426339"/>
                  </a:lnTo>
                  <a:lnTo>
                    <a:pt x="2819870" y="430834"/>
                  </a:lnTo>
                  <a:lnTo>
                    <a:pt x="2819819" y="431393"/>
                  </a:lnTo>
                  <a:lnTo>
                    <a:pt x="2819273" y="438010"/>
                  </a:lnTo>
                  <a:lnTo>
                    <a:pt x="2772270" y="654088"/>
                  </a:lnTo>
                  <a:lnTo>
                    <a:pt x="2759824" y="690372"/>
                  </a:lnTo>
                  <a:lnTo>
                    <a:pt x="2739098" y="704088"/>
                  </a:lnTo>
                  <a:lnTo>
                    <a:pt x="2735669" y="720852"/>
                  </a:lnTo>
                  <a:lnTo>
                    <a:pt x="2862542" y="720852"/>
                  </a:lnTo>
                  <a:lnTo>
                    <a:pt x="2866059" y="704088"/>
                  </a:lnTo>
                  <a:lnTo>
                    <a:pt x="2857868" y="703707"/>
                  </a:lnTo>
                  <a:lnTo>
                    <a:pt x="2851874" y="701992"/>
                  </a:lnTo>
                  <a:lnTo>
                    <a:pt x="2844152" y="695807"/>
                  </a:lnTo>
                  <a:lnTo>
                    <a:pt x="2844101" y="695642"/>
                  </a:lnTo>
                  <a:lnTo>
                    <a:pt x="2842158" y="690372"/>
                  </a:lnTo>
                  <a:lnTo>
                    <a:pt x="2863113" y="576072"/>
                  </a:lnTo>
                  <a:lnTo>
                    <a:pt x="2885973" y="576072"/>
                  </a:lnTo>
                  <a:lnTo>
                    <a:pt x="2913583" y="608723"/>
                  </a:lnTo>
                  <a:lnTo>
                    <a:pt x="2925305" y="666419"/>
                  </a:lnTo>
                  <a:lnTo>
                    <a:pt x="2928416" y="681367"/>
                  </a:lnTo>
                  <a:lnTo>
                    <a:pt x="2931896" y="695807"/>
                  </a:lnTo>
                  <a:lnTo>
                    <a:pt x="2935516" y="708799"/>
                  </a:lnTo>
                  <a:lnTo>
                    <a:pt x="2939402" y="720852"/>
                  </a:lnTo>
                  <a:lnTo>
                    <a:pt x="3027134" y="720852"/>
                  </a:lnTo>
                  <a:lnTo>
                    <a:pt x="3030563" y="704088"/>
                  </a:lnTo>
                  <a:lnTo>
                    <a:pt x="3023514" y="702564"/>
                  </a:lnTo>
                  <a:lnTo>
                    <a:pt x="3017990" y="700189"/>
                  </a:lnTo>
                  <a:lnTo>
                    <a:pt x="3013989" y="696760"/>
                  </a:lnTo>
                  <a:lnTo>
                    <a:pt x="3009989" y="693420"/>
                  </a:lnTo>
                  <a:lnTo>
                    <a:pt x="3006839" y="689038"/>
                  </a:lnTo>
                  <a:lnTo>
                    <a:pt x="2989796" y="622655"/>
                  </a:lnTo>
                  <a:lnTo>
                    <a:pt x="2987370" y="612686"/>
                  </a:lnTo>
                  <a:lnTo>
                    <a:pt x="2969641" y="578802"/>
                  </a:lnTo>
                  <a:lnTo>
                    <a:pt x="2966897" y="576072"/>
                  </a:lnTo>
                  <a:lnTo>
                    <a:pt x="2963748" y="572935"/>
                  </a:lnTo>
                  <a:lnTo>
                    <a:pt x="2956839" y="566928"/>
                  </a:lnTo>
                  <a:lnTo>
                    <a:pt x="2956649" y="564743"/>
                  </a:lnTo>
                  <a:lnTo>
                    <a:pt x="2977578" y="556437"/>
                  </a:lnTo>
                  <a:lnTo>
                    <a:pt x="2995091" y="547116"/>
                  </a:lnTo>
                  <a:lnTo>
                    <a:pt x="3032785" y="510120"/>
                  </a:lnTo>
                  <a:lnTo>
                    <a:pt x="3043682" y="478688"/>
                  </a:lnTo>
                  <a:lnTo>
                    <a:pt x="3045041" y="460819"/>
                  </a:lnTo>
                  <a:close/>
                </a:path>
                <a:path w="5875020" h="3465829">
                  <a:moveTo>
                    <a:pt x="3209353" y="2119884"/>
                  </a:moveTo>
                  <a:lnTo>
                    <a:pt x="3164014" y="2138680"/>
                  </a:lnTo>
                  <a:lnTo>
                    <a:pt x="3134728" y="2176780"/>
                  </a:lnTo>
                  <a:lnTo>
                    <a:pt x="3107817" y="2218944"/>
                  </a:lnTo>
                  <a:lnTo>
                    <a:pt x="3083306" y="2265172"/>
                  </a:lnTo>
                  <a:lnTo>
                    <a:pt x="3061258" y="2315464"/>
                  </a:lnTo>
                  <a:lnTo>
                    <a:pt x="3041713" y="2369820"/>
                  </a:lnTo>
                  <a:lnTo>
                    <a:pt x="3028848" y="2412542"/>
                  </a:lnTo>
                  <a:lnTo>
                    <a:pt x="3017710" y="2457196"/>
                  </a:lnTo>
                  <a:lnTo>
                    <a:pt x="3008274" y="2503741"/>
                  </a:lnTo>
                  <a:lnTo>
                    <a:pt x="3000565" y="2552128"/>
                  </a:lnTo>
                  <a:lnTo>
                    <a:pt x="2994558" y="2602306"/>
                  </a:lnTo>
                  <a:lnTo>
                    <a:pt x="2990278" y="2654223"/>
                  </a:lnTo>
                  <a:lnTo>
                    <a:pt x="2987700" y="2707805"/>
                  </a:lnTo>
                  <a:lnTo>
                    <a:pt x="2987637" y="2712110"/>
                  </a:lnTo>
                  <a:lnTo>
                    <a:pt x="2986849" y="2763012"/>
                  </a:lnTo>
                  <a:lnTo>
                    <a:pt x="2987700" y="2819171"/>
                  </a:lnTo>
                  <a:lnTo>
                    <a:pt x="2990278" y="2873362"/>
                  </a:lnTo>
                  <a:lnTo>
                    <a:pt x="2994558" y="2925622"/>
                  </a:lnTo>
                  <a:lnTo>
                    <a:pt x="3000565" y="2975991"/>
                  </a:lnTo>
                  <a:lnTo>
                    <a:pt x="3008274" y="3024505"/>
                  </a:lnTo>
                  <a:lnTo>
                    <a:pt x="3017710" y="3071203"/>
                  </a:lnTo>
                  <a:lnTo>
                    <a:pt x="3028848" y="3116110"/>
                  </a:lnTo>
                  <a:lnTo>
                    <a:pt x="3041713" y="3159252"/>
                  </a:lnTo>
                  <a:lnTo>
                    <a:pt x="3061258" y="3213506"/>
                  </a:lnTo>
                  <a:lnTo>
                    <a:pt x="3083306" y="3263569"/>
                  </a:lnTo>
                  <a:lnTo>
                    <a:pt x="3107817" y="3309556"/>
                  </a:lnTo>
                  <a:lnTo>
                    <a:pt x="3134728" y="3351619"/>
                  </a:lnTo>
                  <a:lnTo>
                    <a:pt x="3164014" y="3389871"/>
                  </a:lnTo>
                  <a:lnTo>
                    <a:pt x="3195637" y="3424428"/>
                  </a:lnTo>
                  <a:lnTo>
                    <a:pt x="3209353" y="3409188"/>
                  </a:lnTo>
                  <a:lnTo>
                    <a:pt x="3180892" y="3373882"/>
                  </a:lnTo>
                  <a:lnTo>
                    <a:pt x="3154934" y="3334969"/>
                  </a:lnTo>
                  <a:lnTo>
                    <a:pt x="3131439" y="3292411"/>
                  </a:lnTo>
                  <a:lnTo>
                    <a:pt x="3110344" y="3246183"/>
                  </a:lnTo>
                  <a:lnTo>
                    <a:pt x="3091624" y="3196221"/>
                  </a:lnTo>
                  <a:lnTo>
                    <a:pt x="3075241" y="3142488"/>
                  </a:lnTo>
                  <a:lnTo>
                    <a:pt x="3065018" y="3100565"/>
                  </a:lnTo>
                  <a:lnTo>
                    <a:pt x="3056115" y="3057080"/>
                  </a:lnTo>
                  <a:lnTo>
                    <a:pt x="3048520" y="3012059"/>
                  </a:lnTo>
                  <a:lnTo>
                    <a:pt x="3042285" y="2965513"/>
                  </a:lnTo>
                  <a:lnTo>
                    <a:pt x="3037382" y="2917482"/>
                  </a:lnTo>
                  <a:lnTo>
                    <a:pt x="3033877" y="2867964"/>
                  </a:lnTo>
                  <a:lnTo>
                    <a:pt x="3031756" y="2816974"/>
                  </a:lnTo>
                  <a:lnTo>
                    <a:pt x="3031045" y="2764536"/>
                  </a:lnTo>
                  <a:lnTo>
                    <a:pt x="3031058" y="2763012"/>
                  </a:lnTo>
                  <a:lnTo>
                    <a:pt x="3031756" y="2712110"/>
                  </a:lnTo>
                  <a:lnTo>
                    <a:pt x="3033877" y="2661094"/>
                  </a:lnTo>
                  <a:lnTo>
                    <a:pt x="3037382" y="2611526"/>
                  </a:lnTo>
                  <a:lnTo>
                    <a:pt x="3042285" y="2563368"/>
                  </a:lnTo>
                  <a:lnTo>
                    <a:pt x="3048520" y="2516657"/>
                  </a:lnTo>
                  <a:lnTo>
                    <a:pt x="3056115" y="2471356"/>
                  </a:lnTo>
                  <a:lnTo>
                    <a:pt x="3065018" y="2427503"/>
                  </a:lnTo>
                  <a:lnTo>
                    <a:pt x="3075241" y="2385060"/>
                  </a:lnTo>
                  <a:lnTo>
                    <a:pt x="3091624" y="2331339"/>
                  </a:lnTo>
                  <a:lnTo>
                    <a:pt x="3110344" y="2281428"/>
                  </a:lnTo>
                  <a:lnTo>
                    <a:pt x="3131439" y="2235327"/>
                  </a:lnTo>
                  <a:lnTo>
                    <a:pt x="3154934" y="2193036"/>
                  </a:lnTo>
                  <a:lnTo>
                    <a:pt x="3180892" y="2154555"/>
                  </a:lnTo>
                  <a:lnTo>
                    <a:pt x="3209353" y="2119884"/>
                  </a:lnTo>
                  <a:close/>
                </a:path>
                <a:path w="5875020" h="3465829">
                  <a:moveTo>
                    <a:pt x="3440798" y="3014192"/>
                  </a:moveTo>
                  <a:lnTo>
                    <a:pt x="3402444" y="3006712"/>
                  </a:lnTo>
                  <a:lnTo>
                    <a:pt x="3379178" y="3005328"/>
                  </a:lnTo>
                  <a:lnTo>
                    <a:pt x="3359340" y="3006572"/>
                  </a:lnTo>
                  <a:lnTo>
                    <a:pt x="3307638" y="3024289"/>
                  </a:lnTo>
                  <a:lnTo>
                    <a:pt x="3270262" y="3062236"/>
                  </a:lnTo>
                  <a:lnTo>
                    <a:pt x="3249841" y="3114649"/>
                  </a:lnTo>
                  <a:lnTo>
                    <a:pt x="3245916" y="3149447"/>
                  </a:lnTo>
                  <a:lnTo>
                    <a:pt x="3247072" y="3166872"/>
                  </a:lnTo>
                  <a:lnTo>
                    <a:pt x="3264395" y="3207169"/>
                  </a:lnTo>
                  <a:lnTo>
                    <a:pt x="3300399" y="3226562"/>
                  </a:lnTo>
                  <a:lnTo>
                    <a:pt x="3316122" y="3227832"/>
                  </a:lnTo>
                  <a:lnTo>
                    <a:pt x="3329571" y="3227247"/>
                  </a:lnTo>
                  <a:lnTo>
                    <a:pt x="3377958" y="3212300"/>
                  </a:lnTo>
                  <a:lnTo>
                    <a:pt x="3400666" y="3195828"/>
                  </a:lnTo>
                  <a:lnTo>
                    <a:pt x="3400882" y="3195663"/>
                  </a:lnTo>
                  <a:lnTo>
                    <a:pt x="3412325" y="3184779"/>
                  </a:lnTo>
                  <a:lnTo>
                    <a:pt x="3394608" y="3166872"/>
                  </a:lnTo>
                  <a:lnTo>
                    <a:pt x="3386378" y="3174225"/>
                  </a:lnTo>
                  <a:lnTo>
                    <a:pt x="3378555" y="3180397"/>
                  </a:lnTo>
                  <a:lnTo>
                    <a:pt x="3343198" y="3195472"/>
                  </a:lnTo>
                  <a:lnTo>
                    <a:pt x="3335744" y="3195828"/>
                  </a:lnTo>
                  <a:lnTo>
                    <a:pt x="3322675" y="3193351"/>
                  </a:lnTo>
                  <a:lnTo>
                    <a:pt x="3313328" y="3185744"/>
                  </a:lnTo>
                  <a:lnTo>
                    <a:pt x="3307715" y="3173018"/>
                  </a:lnTo>
                  <a:lnTo>
                    <a:pt x="3305835" y="3155162"/>
                  </a:lnTo>
                  <a:lnTo>
                    <a:pt x="3306457" y="3142373"/>
                  </a:lnTo>
                  <a:lnTo>
                    <a:pt x="3315639" y="3097822"/>
                  </a:lnTo>
                  <a:lnTo>
                    <a:pt x="3333127" y="3056839"/>
                  </a:lnTo>
                  <a:lnTo>
                    <a:pt x="3362909" y="3029407"/>
                  </a:lnTo>
                  <a:lnTo>
                    <a:pt x="3370884" y="3028188"/>
                  </a:lnTo>
                  <a:lnTo>
                    <a:pt x="3376993" y="3028188"/>
                  </a:lnTo>
                  <a:lnTo>
                    <a:pt x="3381845" y="3030664"/>
                  </a:lnTo>
                  <a:lnTo>
                    <a:pt x="3385083" y="3035427"/>
                  </a:lnTo>
                  <a:lnTo>
                    <a:pt x="3388322" y="3040291"/>
                  </a:lnTo>
                  <a:lnTo>
                    <a:pt x="3389757" y="3047492"/>
                  </a:lnTo>
                  <a:lnTo>
                    <a:pt x="3389744" y="3064865"/>
                  </a:lnTo>
                  <a:lnTo>
                    <a:pt x="3389363" y="3067812"/>
                  </a:lnTo>
                  <a:lnTo>
                    <a:pt x="3428606" y="3067812"/>
                  </a:lnTo>
                  <a:lnTo>
                    <a:pt x="3437623" y="3028188"/>
                  </a:lnTo>
                  <a:lnTo>
                    <a:pt x="3440798" y="3014192"/>
                  </a:lnTo>
                  <a:close/>
                </a:path>
                <a:path w="5875020" h="3465829">
                  <a:moveTo>
                    <a:pt x="3618534" y="561086"/>
                  </a:moveTo>
                  <a:lnTo>
                    <a:pt x="3484715" y="561086"/>
                  </a:lnTo>
                  <a:lnTo>
                    <a:pt x="3484715" y="418846"/>
                  </a:lnTo>
                  <a:lnTo>
                    <a:pt x="3449853" y="418846"/>
                  </a:lnTo>
                  <a:lnTo>
                    <a:pt x="3449853" y="561086"/>
                  </a:lnTo>
                  <a:lnTo>
                    <a:pt x="3316020" y="561086"/>
                  </a:lnTo>
                  <a:lnTo>
                    <a:pt x="3316020" y="592836"/>
                  </a:lnTo>
                  <a:lnTo>
                    <a:pt x="3449853" y="592836"/>
                  </a:lnTo>
                  <a:lnTo>
                    <a:pt x="3449853" y="735076"/>
                  </a:lnTo>
                  <a:lnTo>
                    <a:pt x="3484715" y="735076"/>
                  </a:lnTo>
                  <a:lnTo>
                    <a:pt x="3484715" y="592836"/>
                  </a:lnTo>
                  <a:lnTo>
                    <a:pt x="3618534" y="592836"/>
                  </a:lnTo>
                  <a:lnTo>
                    <a:pt x="3618534" y="561086"/>
                  </a:lnTo>
                  <a:close/>
                </a:path>
                <a:path w="5875020" h="3465829">
                  <a:moveTo>
                    <a:pt x="3682047" y="3083166"/>
                  </a:moveTo>
                  <a:lnTo>
                    <a:pt x="3673310" y="3042856"/>
                  </a:lnTo>
                  <a:lnTo>
                    <a:pt x="3662921" y="3028188"/>
                  </a:lnTo>
                  <a:lnTo>
                    <a:pt x="3662095" y="3027210"/>
                  </a:lnTo>
                  <a:lnTo>
                    <a:pt x="3625659" y="3007906"/>
                  </a:lnTo>
                  <a:lnTo>
                    <a:pt x="3622941" y="3007487"/>
                  </a:lnTo>
                  <a:lnTo>
                    <a:pt x="3622941" y="3068459"/>
                  </a:lnTo>
                  <a:lnTo>
                    <a:pt x="3622929" y="3072409"/>
                  </a:lnTo>
                  <a:lnTo>
                    <a:pt x="3617874" y="3115678"/>
                  </a:lnTo>
                  <a:lnTo>
                    <a:pt x="3603637" y="3164802"/>
                  </a:lnTo>
                  <a:lnTo>
                    <a:pt x="3576231" y="3200603"/>
                  </a:lnTo>
                  <a:lnTo>
                    <a:pt x="3558908" y="3204972"/>
                  </a:lnTo>
                  <a:lnTo>
                    <a:pt x="3549192" y="3204972"/>
                  </a:lnTo>
                  <a:lnTo>
                    <a:pt x="3531209" y="3164802"/>
                  </a:lnTo>
                  <a:lnTo>
                    <a:pt x="3531273" y="3162693"/>
                  </a:lnTo>
                  <a:lnTo>
                    <a:pt x="3536658" y="3118459"/>
                  </a:lnTo>
                  <a:lnTo>
                    <a:pt x="3551555" y="3068459"/>
                  </a:lnTo>
                  <a:lnTo>
                    <a:pt x="3578707" y="3032696"/>
                  </a:lnTo>
                  <a:lnTo>
                    <a:pt x="3595776" y="3028188"/>
                  </a:lnTo>
                  <a:lnTo>
                    <a:pt x="3604920" y="3028188"/>
                  </a:lnTo>
                  <a:lnTo>
                    <a:pt x="3621430" y="3052051"/>
                  </a:lnTo>
                  <a:lnTo>
                    <a:pt x="3622611" y="3060217"/>
                  </a:lnTo>
                  <a:lnTo>
                    <a:pt x="3622675" y="3061893"/>
                  </a:lnTo>
                  <a:lnTo>
                    <a:pt x="3622941" y="3068459"/>
                  </a:lnTo>
                  <a:lnTo>
                    <a:pt x="3622941" y="3007487"/>
                  </a:lnTo>
                  <a:lnTo>
                    <a:pt x="3613747" y="3006013"/>
                  </a:lnTo>
                  <a:lnTo>
                    <a:pt x="3600729" y="3005328"/>
                  </a:lnTo>
                  <a:lnTo>
                    <a:pt x="3586340" y="3006013"/>
                  </a:lnTo>
                  <a:lnTo>
                    <a:pt x="3572891" y="3007906"/>
                  </a:lnTo>
                  <a:lnTo>
                    <a:pt x="3572675" y="3007906"/>
                  </a:lnTo>
                  <a:lnTo>
                    <a:pt x="3535248" y="3021457"/>
                  </a:lnTo>
                  <a:lnTo>
                    <a:pt x="3505758" y="3047238"/>
                  </a:lnTo>
                  <a:lnTo>
                    <a:pt x="3485248" y="3083166"/>
                  </a:lnTo>
                  <a:lnTo>
                    <a:pt x="3474567" y="3124352"/>
                  </a:lnTo>
                  <a:lnTo>
                    <a:pt x="3472523" y="3150425"/>
                  </a:lnTo>
                  <a:lnTo>
                    <a:pt x="3473183" y="3162693"/>
                  </a:lnTo>
                  <a:lnTo>
                    <a:pt x="3475139" y="3173882"/>
                  </a:lnTo>
                  <a:lnTo>
                    <a:pt x="3475215" y="3174111"/>
                  </a:lnTo>
                  <a:lnTo>
                    <a:pt x="3478390" y="3184067"/>
                  </a:lnTo>
                  <a:lnTo>
                    <a:pt x="3502888" y="3214522"/>
                  </a:lnTo>
                  <a:lnTo>
                    <a:pt x="3541687" y="3227260"/>
                  </a:lnTo>
                  <a:lnTo>
                    <a:pt x="3540887" y="3227260"/>
                  </a:lnTo>
                  <a:lnTo>
                    <a:pt x="3553676" y="3227832"/>
                  </a:lnTo>
                  <a:lnTo>
                    <a:pt x="3567925" y="3227260"/>
                  </a:lnTo>
                  <a:lnTo>
                    <a:pt x="3581400" y="3225546"/>
                  </a:lnTo>
                  <a:lnTo>
                    <a:pt x="3627640" y="3206737"/>
                  </a:lnTo>
                  <a:lnTo>
                    <a:pt x="3629787" y="3204972"/>
                  </a:lnTo>
                  <a:lnTo>
                    <a:pt x="3637242" y="3198876"/>
                  </a:lnTo>
                  <a:lnTo>
                    <a:pt x="3661130" y="3167888"/>
                  </a:lnTo>
                  <a:lnTo>
                    <a:pt x="3676726" y="3126841"/>
                  </a:lnTo>
                  <a:lnTo>
                    <a:pt x="3682047" y="3084245"/>
                  </a:lnTo>
                  <a:lnTo>
                    <a:pt x="3682047" y="3083166"/>
                  </a:lnTo>
                  <a:close/>
                </a:path>
                <a:path w="5875020" h="3465829">
                  <a:moveTo>
                    <a:pt x="3915905" y="3015424"/>
                  </a:moveTo>
                  <a:lnTo>
                    <a:pt x="3871188" y="3006991"/>
                  </a:lnTo>
                  <a:lnTo>
                    <a:pt x="3844569" y="3005328"/>
                  </a:lnTo>
                  <a:lnTo>
                    <a:pt x="3824186" y="3006471"/>
                  </a:lnTo>
                  <a:lnTo>
                    <a:pt x="3777411" y="3022663"/>
                  </a:lnTo>
                  <a:lnTo>
                    <a:pt x="3754920" y="3056839"/>
                  </a:lnTo>
                  <a:lnTo>
                    <a:pt x="3753408" y="3071914"/>
                  </a:lnTo>
                  <a:lnTo>
                    <a:pt x="3754043" y="3080486"/>
                  </a:lnTo>
                  <a:lnTo>
                    <a:pt x="3776345" y="3117380"/>
                  </a:lnTo>
                  <a:lnTo>
                    <a:pt x="3802443" y="3135147"/>
                  </a:lnTo>
                  <a:lnTo>
                    <a:pt x="3808653" y="3139236"/>
                  </a:lnTo>
                  <a:lnTo>
                    <a:pt x="3827805" y="3158210"/>
                  </a:lnTo>
                  <a:lnTo>
                    <a:pt x="3829901" y="3162401"/>
                  </a:lnTo>
                  <a:lnTo>
                    <a:pt x="3830853" y="3167443"/>
                  </a:lnTo>
                  <a:lnTo>
                    <a:pt x="3830853" y="3183547"/>
                  </a:lnTo>
                  <a:lnTo>
                    <a:pt x="3794849" y="3204972"/>
                  </a:lnTo>
                  <a:lnTo>
                    <a:pt x="3786098" y="3204349"/>
                  </a:lnTo>
                  <a:lnTo>
                    <a:pt x="3757993" y="3173006"/>
                  </a:lnTo>
                  <a:lnTo>
                    <a:pt x="3756939" y="3163824"/>
                  </a:lnTo>
                  <a:lnTo>
                    <a:pt x="3729215" y="3163824"/>
                  </a:lnTo>
                  <a:lnTo>
                    <a:pt x="3717023" y="3217456"/>
                  </a:lnTo>
                  <a:lnTo>
                    <a:pt x="3756749" y="3225292"/>
                  </a:lnTo>
                  <a:lnTo>
                    <a:pt x="3798176" y="3227832"/>
                  </a:lnTo>
                  <a:lnTo>
                    <a:pt x="3811028" y="3227374"/>
                  </a:lnTo>
                  <a:lnTo>
                    <a:pt x="3854894" y="3216084"/>
                  </a:lnTo>
                  <a:lnTo>
                    <a:pt x="3882860" y="3189020"/>
                  </a:lnTo>
                  <a:lnTo>
                    <a:pt x="3889527" y="3159442"/>
                  </a:lnTo>
                  <a:lnTo>
                    <a:pt x="3889451" y="3158210"/>
                  </a:lnTo>
                  <a:lnTo>
                    <a:pt x="3873690" y="3118269"/>
                  </a:lnTo>
                  <a:lnTo>
                    <a:pt x="3836517" y="3091154"/>
                  </a:lnTo>
                  <a:lnTo>
                    <a:pt x="3828478" y="3085592"/>
                  </a:lnTo>
                  <a:lnTo>
                    <a:pt x="3822128" y="3080486"/>
                  </a:lnTo>
                  <a:lnTo>
                    <a:pt x="3817607" y="3076003"/>
                  </a:lnTo>
                  <a:lnTo>
                    <a:pt x="3812654" y="3070390"/>
                  </a:lnTo>
                  <a:lnTo>
                    <a:pt x="3810177" y="3063722"/>
                  </a:lnTo>
                  <a:lnTo>
                    <a:pt x="3810177" y="3047619"/>
                  </a:lnTo>
                  <a:lnTo>
                    <a:pt x="3813137" y="3040862"/>
                  </a:lnTo>
                  <a:lnTo>
                    <a:pt x="3819042" y="3035808"/>
                  </a:lnTo>
                  <a:lnTo>
                    <a:pt x="3824948" y="3030855"/>
                  </a:lnTo>
                  <a:lnTo>
                    <a:pt x="3832949" y="3028188"/>
                  </a:lnTo>
                  <a:lnTo>
                    <a:pt x="3842372" y="3028188"/>
                  </a:lnTo>
                  <a:lnTo>
                    <a:pt x="3870363" y="3043618"/>
                  </a:lnTo>
                  <a:lnTo>
                    <a:pt x="3873271" y="3050260"/>
                  </a:lnTo>
                  <a:lnTo>
                    <a:pt x="3875468" y="3058388"/>
                  </a:lnTo>
                  <a:lnTo>
                    <a:pt x="3876852" y="3067812"/>
                  </a:lnTo>
                  <a:lnTo>
                    <a:pt x="3904577" y="3067812"/>
                  </a:lnTo>
                  <a:lnTo>
                    <a:pt x="3913149" y="3028188"/>
                  </a:lnTo>
                  <a:lnTo>
                    <a:pt x="3915905" y="3015424"/>
                  </a:lnTo>
                  <a:close/>
                </a:path>
                <a:path w="5875020" h="3465829">
                  <a:moveTo>
                    <a:pt x="3942181" y="551764"/>
                  </a:moveTo>
                  <a:lnTo>
                    <a:pt x="3942080" y="548932"/>
                  </a:lnTo>
                  <a:lnTo>
                    <a:pt x="3941241" y="533323"/>
                  </a:lnTo>
                  <a:lnTo>
                    <a:pt x="3938397" y="517601"/>
                  </a:lnTo>
                  <a:lnTo>
                    <a:pt x="3938282" y="517309"/>
                  </a:lnTo>
                  <a:lnTo>
                    <a:pt x="3935349" y="509028"/>
                  </a:lnTo>
                  <a:lnTo>
                    <a:pt x="3908361" y="477596"/>
                  </a:lnTo>
                  <a:lnTo>
                    <a:pt x="3883723" y="472452"/>
                  </a:lnTo>
                  <a:lnTo>
                    <a:pt x="3875240" y="473011"/>
                  </a:lnTo>
                  <a:lnTo>
                    <a:pt x="3875240" y="542239"/>
                  </a:lnTo>
                  <a:lnTo>
                    <a:pt x="3875125" y="551764"/>
                  </a:lnTo>
                  <a:lnTo>
                    <a:pt x="3869245" y="596087"/>
                  </a:lnTo>
                  <a:lnTo>
                    <a:pt x="3858793" y="633158"/>
                  </a:lnTo>
                  <a:lnTo>
                    <a:pt x="3841699" y="669264"/>
                  </a:lnTo>
                  <a:lnTo>
                    <a:pt x="3811524" y="697814"/>
                  </a:lnTo>
                  <a:lnTo>
                    <a:pt x="3803993" y="699617"/>
                  </a:lnTo>
                  <a:lnTo>
                    <a:pt x="3786378" y="699617"/>
                  </a:lnTo>
                  <a:lnTo>
                    <a:pt x="3779609" y="697052"/>
                  </a:lnTo>
                  <a:lnTo>
                    <a:pt x="3775608" y="691718"/>
                  </a:lnTo>
                  <a:lnTo>
                    <a:pt x="3772966" y="687197"/>
                  </a:lnTo>
                  <a:lnTo>
                    <a:pt x="3772852" y="686828"/>
                  </a:lnTo>
                  <a:lnTo>
                    <a:pt x="3771061" y="681367"/>
                  </a:lnTo>
                  <a:lnTo>
                    <a:pt x="3769906" y="674230"/>
                  </a:lnTo>
                  <a:lnTo>
                    <a:pt x="3769512" y="665810"/>
                  </a:lnTo>
                  <a:lnTo>
                    <a:pt x="3769626" y="661619"/>
                  </a:lnTo>
                  <a:lnTo>
                    <a:pt x="3775418" y="620941"/>
                  </a:lnTo>
                  <a:lnTo>
                    <a:pt x="3788981" y="573455"/>
                  </a:lnTo>
                  <a:lnTo>
                    <a:pt x="3812756" y="533323"/>
                  </a:lnTo>
                  <a:lnTo>
                    <a:pt x="3818559" y="527316"/>
                  </a:lnTo>
                  <a:lnTo>
                    <a:pt x="3820757" y="525030"/>
                  </a:lnTo>
                  <a:lnTo>
                    <a:pt x="3829139" y="518071"/>
                  </a:lnTo>
                  <a:lnTo>
                    <a:pt x="3837432" y="513092"/>
                  </a:lnTo>
                  <a:lnTo>
                    <a:pt x="3845915" y="509981"/>
                  </a:lnTo>
                  <a:lnTo>
                    <a:pt x="3846423" y="509981"/>
                  </a:lnTo>
                  <a:lnTo>
                    <a:pt x="3853815" y="509028"/>
                  </a:lnTo>
                  <a:lnTo>
                    <a:pt x="3861066" y="509028"/>
                  </a:lnTo>
                  <a:lnTo>
                    <a:pt x="3866489" y="511975"/>
                  </a:lnTo>
                  <a:lnTo>
                    <a:pt x="3872471" y="523125"/>
                  </a:lnTo>
                  <a:lnTo>
                    <a:pt x="3874033" y="529031"/>
                  </a:lnTo>
                  <a:lnTo>
                    <a:pt x="3874147" y="529882"/>
                  </a:lnTo>
                  <a:lnTo>
                    <a:pt x="3875011" y="536346"/>
                  </a:lnTo>
                  <a:lnTo>
                    <a:pt x="3875074" y="538073"/>
                  </a:lnTo>
                  <a:lnTo>
                    <a:pt x="3875240" y="542239"/>
                  </a:lnTo>
                  <a:lnTo>
                    <a:pt x="3875240" y="473011"/>
                  </a:lnTo>
                  <a:lnTo>
                    <a:pt x="3873284" y="473125"/>
                  </a:lnTo>
                  <a:lnTo>
                    <a:pt x="3871264" y="473125"/>
                  </a:lnTo>
                  <a:lnTo>
                    <a:pt x="3834854" y="485686"/>
                  </a:lnTo>
                  <a:lnTo>
                    <a:pt x="3802329" y="514096"/>
                  </a:lnTo>
                  <a:lnTo>
                    <a:pt x="3791140" y="527316"/>
                  </a:lnTo>
                  <a:lnTo>
                    <a:pt x="3788664" y="525411"/>
                  </a:lnTo>
                  <a:lnTo>
                    <a:pt x="3788765" y="525030"/>
                  </a:lnTo>
                  <a:lnTo>
                    <a:pt x="3789705" y="521792"/>
                  </a:lnTo>
                  <a:lnTo>
                    <a:pt x="3790023" y="519214"/>
                  </a:lnTo>
                  <a:lnTo>
                    <a:pt x="3790035" y="511975"/>
                  </a:lnTo>
                  <a:lnTo>
                    <a:pt x="3789654" y="507593"/>
                  </a:lnTo>
                  <a:lnTo>
                    <a:pt x="3789426" y="504913"/>
                  </a:lnTo>
                  <a:lnTo>
                    <a:pt x="3763873" y="475373"/>
                  </a:lnTo>
                  <a:lnTo>
                    <a:pt x="3754856" y="473125"/>
                  </a:lnTo>
                  <a:lnTo>
                    <a:pt x="3754094" y="473125"/>
                  </a:lnTo>
                  <a:lnTo>
                    <a:pt x="3745509" y="472452"/>
                  </a:lnTo>
                  <a:lnTo>
                    <a:pt x="3705314" y="482549"/>
                  </a:lnTo>
                  <a:lnTo>
                    <a:pt x="3673716" y="505866"/>
                  </a:lnTo>
                  <a:lnTo>
                    <a:pt x="3661791" y="517309"/>
                  </a:lnTo>
                  <a:lnTo>
                    <a:pt x="3679406" y="534936"/>
                  </a:lnTo>
                  <a:lnTo>
                    <a:pt x="3685146" y="528624"/>
                  </a:lnTo>
                  <a:lnTo>
                    <a:pt x="3690493" y="523125"/>
                  </a:lnTo>
                  <a:lnTo>
                    <a:pt x="3695471" y="518439"/>
                  </a:lnTo>
                  <a:lnTo>
                    <a:pt x="3700081" y="514553"/>
                  </a:lnTo>
                  <a:lnTo>
                    <a:pt x="3705987" y="509981"/>
                  </a:lnTo>
                  <a:lnTo>
                    <a:pt x="3711511" y="507593"/>
                  </a:lnTo>
                  <a:lnTo>
                    <a:pt x="3720935" y="507593"/>
                  </a:lnTo>
                  <a:lnTo>
                    <a:pt x="3723881" y="509028"/>
                  </a:lnTo>
                  <a:lnTo>
                    <a:pt x="3724021" y="509028"/>
                  </a:lnTo>
                  <a:lnTo>
                    <a:pt x="3725888" y="511975"/>
                  </a:lnTo>
                  <a:lnTo>
                    <a:pt x="3727704" y="515023"/>
                  </a:lnTo>
                  <a:lnTo>
                    <a:pt x="3728555" y="519214"/>
                  </a:lnTo>
                  <a:lnTo>
                    <a:pt x="3728555" y="529882"/>
                  </a:lnTo>
                  <a:lnTo>
                    <a:pt x="3727323" y="538073"/>
                  </a:lnTo>
                  <a:lnTo>
                    <a:pt x="3724846" y="548932"/>
                  </a:lnTo>
                  <a:lnTo>
                    <a:pt x="3662743" y="826020"/>
                  </a:lnTo>
                  <a:lnTo>
                    <a:pt x="3764851" y="826020"/>
                  </a:lnTo>
                  <a:lnTo>
                    <a:pt x="3767607" y="809828"/>
                  </a:lnTo>
                  <a:lnTo>
                    <a:pt x="3758654" y="808875"/>
                  </a:lnTo>
                  <a:lnTo>
                    <a:pt x="3752278" y="806869"/>
                  </a:lnTo>
                  <a:lnTo>
                    <a:pt x="3748557" y="803821"/>
                  </a:lnTo>
                  <a:lnTo>
                    <a:pt x="3744938" y="800773"/>
                  </a:lnTo>
                  <a:lnTo>
                    <a:pt x="3743033" y="795731"/>
                  </a:lnTo>
                  <a:lnTo>
                    <a:pt x="3743033" y="785253"/>
                  </a:lnTo>
                  <a:lnTo>
                    <a:pt x="3756558" y="717524"/>
                  </a:lnTo>
                  <a:lnTo>
                    <a:pt x="3766858" y="721004"/>
                  </a:lnTo>
                  <a:lnTo>
                    <a:pt x="3777335" y="723480"/>
                  </a:lnTo>
                  <a:lnTo>
                    <a:pt x="3787965" y="724941"/>
                  </a:lnTo>
                  <a:lnTo>
                    <a:pt x="3798760" y="725436"/>
                  </a:lnTo>
                  <a:lnTo>
                    <a:pt x="3815384" y="724585"/>
                  </a:lnTo>
                  <a:lnTo>
                    <a:pt x="3860000" y="711809"/>
                  </a:lnTo>
                  <a:lnTo>
                    <a:pt x="3879380" y="699617"/>
                  </a:lnTo>
                  <a:lnTo>
                    <a:pt x="3884866" y="695579"/>
                  </a:lnTo>
                  <a:lnTo>
                    <a:pt x="3895572" y="685571"/>
                  </a:lnTo>
                  <a:lnTo>
                    <a:pt x="3905186" y="674230"/>
                  </a:lnTo>
                  <a:lnTo>
                    <a:pt x="3913619" y="661835"/>
                  </a:lnTo>
                  <a:lnTo>
                    <a:pt x="3913733" y="661619"/>
                  </a:lnTo>
                  <a:lnTo>
                    <a:pt x="3921048" y="648157"/>
                  </a:lnTo>
                  <a:lnTo>
                    <a:pt x="3927373" y="633476"/>
                  </a:lnTo>
                  <a:lnTo>
                    <a:pt x="3927475" y="633158"/>
                  </a:lnTo>
                  <a:lnTo>
                    <a:pt x="3932682" y="617613"/>
                  </a:lnTo>
                  <a:lnTo>
                    <a:pt x="3936860" y="601141"/>
                  </a:lnTo>
                  <a:lnTo>
                    <a:pt x="3939832" y="584606"/>
                  </a:lnTo>
                  <a:lnTo>
                    <a:pt x="3941610" y="567994"/>
                  </a:lnTo>
                  <a:lnTo>
                    <a:pt x="3942181" y="551764"/>
                  </a:lnTo>
                  <a:close/>
                </a:path>
                <a:path w="5875020" h="3465829">
                  <a:moveTo>
                    <a:pt x="4071924" y="2359152"/>
                  </a:moveTo>
                  <a:lnTo>
                    <a:pt x="4032300" y="2355723"/>
                  </a:lnTo>
                  <a:lnTo>
                    <a:pt x="4010964" y="2326868"/>
                  </a:lnTo>
                  <a:lnTo>
                    <a:pt x="4010964" y="2318296"/>
                  </a:lnTo>
                  <a:lnTo>
                    <a:pt x="4011053" y="2119122"/>
                  </a:lnTo>
                  <a:lnTo>
                    <a:pt x="4011688" y="2090229"/>
                  </a:lnTo>
                  <a:lnTo>
                    <a:pt x="4012209" y="2078736"/>
                  </a:lnTo>
                  <a:lnTo>
                    <a:pt x="3984396" y="2078736"/>
                  </a:lnTo>
                  <a:lnTo>
                    <a:pt x="3870756" y="2147697"/>
                  </a:lnTo>
                  <a:lnTo>
                    <a:pt x="3884003" y="2170176"/>
                  </a:lnTo>
                  <a:lnTo>
                    <a:pt x="3903281" y="2157196"/>
                  </a:lnTo>
                  <a:lnTo>
                    <a:pt x="3910533" y="2152650"/>
                  </a:lnTo>
                  <a:lnTo>
                    <a:pt x="3916197" y="2149411"/>
                  </a:lnTo>
                  <a:lnTo>
                    <a:pt x="3922763" y="2146084"/>
                  </a:lnTo>
                  <a:lnTo>
                    <a:pt x="3927818" y="2144369"/>
                  </a:lnTo>
                  <a:lnTo>
                    <a:pt x="3931335" y="2144268"/>
                  </a:lnTo>
                  <a:lnTo>
                    <a:pt x="3935336" y="2144369"/>
                  </a:lnTo>
                  <a:lnTo>
                    <a:pt x="3938384" y="2145703"/>
                  </a:lnTo>
                  <a:lnTo>
                    <a:pt x="3942867" y="2150935"/>
                  </a:lnTo>
                  <a:lnTo>
                    <a:pt x="3943908" y="2155228"/>
                  </a:lnTo>
                  <a:lnTo>
                    <a:pt x="3943908" y="2328583"/>
                  </a:lnTo>
                  <a:lnTo>
                    <a:pt x="3911511" y="2357234"/>
                  </a:lnTo>
                  <a:lnTo>
                    <a:pt x="3882948" y="2359152"/>
                  </a:lnTo>
                  <a:lnTo>
                    <a:pt x="3882948" y="2378964"/>
                  </a:lnTo>
                  <a:lnTo>
                    <a:pt x="4071924" y="2378964"/>
                  </a:lnTo>
                  <a:lnTo>
                    <a:pt x="4071924" y="2359152"/>
                  </a:lnTo>
                  <a:close/>
                </a:path>
                <a:path w="5875020" h="3465829">
                  <a:moveTo>
                    <a:pt x="4132897" y="599135"/>
                  </a:moveTo>
                  <a:lnTo>
                    <a:pt x="4130497" y="556425"/>
                  </a:lnTo>
                  <a:lnTo>
                    <a:pt x="4123296" y="516928"/>
                  </a:lnTo>
                  <a:lnTo>
                    <a:pt x="4111269" y="480644"/>
                  </a:lnTo>
                  <a:lnTo>
                    <a:pt x="4073055" y="418960"/>
                  </a:lnTo>
                  <a:lnTo>
                    <a:pt x="4017899" y="378053"/>
                  </a:lnTo>
                  <a:lnTo>
                    <a:pt x="3984117" y="365772"/>
                  </a:lnTo>
                  <a:lnTo>
                    <a:pt x="3977449" y="384721"/>
                  </a:lnTo>
                  <a:lnTo>
                    <a:pt x="4004424" y="396506"/>
                  </a:lnTo>
                  <a:lnTo>
                    <a:pt x="4027640" y="412750"/>
                  </a:lnTo>
                  <a:lnTo>
                    <a:pt x="4062692" y="458635"/>
                  </a:lnTo>
                  <a:lnTo>
                    <a:pt x="4083354" y="520649"/>
                  </a:lnTo>
                  <a:lnTo>
                    <a:pt x="4090225" y="596658"/>
                  </a:lnTo>
                  <a:lnTo>
                    <a:pt x="4090111" y="599135"/>
                  </a:lnTo>
                  <a:lnTo>
                    <a:pt x="4088498" y="637819"/>
                  </a:lnTo>
                  <a:lnTo>
                    <a:pt x="4074706" y="708723"/>
                  </a:lnTo>
                  <a:lnTo>
                    <a:pt x="4046982" y="764108"/>
                  </a:lnTo>
                  <a:lnTo>
                    <a:pt x="4004805" y="801497"/>
                  </a:lnTo>
                  <a:lnTo>
                    <a:pt x="3978211" y="813257"/>
                  </a:lnTo>
                  <a:lnTo>
                    <a:pt x="3984117" y="832116"/>
                  </a:lnTo>
                  <a:lnTo>
                    <a:pt x="4047706" y="802322"/>
                  </a:lnTo>
                  <a:lnTo>
                    <a:pt x="4094505" y="750671"/>
                  </a:lnTo>
                  <a:lnTo>
                    <a:pt x="4123309" y="681583"/>
                  </a:lnTo>
                  <a:lnTo>
                    <a:pt x="4130497" y="642023"/>
                  </a:lnTo>
                  <a:lnTo>
                    <a:pt x="4132897" y="599135"/>
                  </a:lnTo>
                  <a:close/>
                </a:path>
                <a:path w="5875020" h="3465829">
                  <a:moveTo>
                    <a:pt x="4212133" y="2746260"/>
                  </a:moveTo>
                  <a:lnTo>
                    <a:pt x="4169918" y="2751759"/>
                  </a:lnTo>
                  <a:lnTo>
                    <a:pt x="4139184" y="2781884"/>
                  </a:lnTo>
                  <a:lnTo>
                    <a:pt x="4112145" y="2819717"/>
                  </a:lnTo>
                  <a:lnTo>
                    <a:pt x="4088688" y="2865132"/>
                  </a:lnTo>
                  <a:lnTo>
                    <a:pt x="4073144" y="2906496"/>
                  </a:lnTo>
                  <a:lnTo>
                    <a:pt x="4061168" y="2950273"/>
                  </a:lnTo>
                  <a:lnTo>
                    <a:pt x="4052709" y="2996692"/>
                  </a:lnTo>
                  <a:lnTo>
                    <a:pt x="4047680" y="3045955"/>
                  </a:lnTo>
                  <a:lnTo>
                    <a:pt x="4046016" y="3098304"/>
                  </a:lnTo>
                  <a:lnTo>
                    <a:pt x="4047680" y="3149308"/>
                  </a:lnTo>
                  <a:lnTo>
                    <a:pt x="4052709" y="3198050"/>
                  </a:lnTo>
                  <a:lnTo>
                    <a:pt x="4061168" y="3244456"/>
                  </a:lnTo>
                  <a:lnTo>
                    <a:pt x="4073144" y="3288449"/>
                  </a:lnTo>
                  <a:lnTo>
                    <a:pt x="4088688" y="3329952"/>
                  </a:lnTo>
                  <a:lnTo>
                    <a:pt x="4112145" y="3375355"/>
                  </a:lnTo>
                  <a:lnTo>
                    <a:pt x="4139184" y="3413201"/>
                  </a:lnTo>
                  <a:lnTo>
                    <a:pt x="4169918" y="3443313"/>
                  </a:lnTo>
                  <a:lnTo>
                    <a:pt x="4204512" y="3465588"/>
                  </a:lnTo>
                  <a:lnTo>
                    <a:pt x="4212133" y="3448824"/>
                  </a:lnTo>
                  <a:lnTo>
                    <a:pt x="4184129" y="3426193"/>
                  </a:lnTo>
                  <a:lnTo>
                    <a:pt x="4159554" y="3397008"/>
                  </a:lnTo>
                  <a:lnTo>
                    <a:pt x="4138409" y="3360953"/>
                  </a:lnTo>
                  <a:lnTo>
                    <a:pt x="4120705" y="3317760"/>
                  </a:lnTo>
                  <a:lnTo>
                    <a:pt x="4105821" y="3269754"/>
                  </a:lnTo>
                  <a:lnTo>
                    <a:pt x="4095356" y="3217176"/>
                  </a:lnTo>
                  <a:lnTo>
                    <a:pt x="4089196" y="3160026"/>
                  </a:lnTo>
                  <a:lnTo>
                    <a:pt x="4087164" y="3098304"/>
                  </a:lnTo>
                  <a:lnTo>
                    <a:pt x="4089196" y="3035452"/>
                  </a:lnTo>
                  <a:lnTo>
                    <a:pt x="4095356" y="2977337"/>
                  </a:lnTo>
                  <a:lnTo>
                    <a:pt x="4105821" y="2924060"/>
                  </a:lnTo>
                  <a:lnTo>
                    <a:pt x="4120705" y="2875800"/>
                  </a:lnTo>
                  <a:lnTo>
                    <a:pt x="4139057" y="2833484"/>
                  </a:lnTo>
                  <a:lnTo>
                    <a:pt x="4160126" y="2797886"/>
                  </a:lnTo>
                  <a:lnTo>
                    <a:pt x="4184345" y="2768854"/>
                  </a:lnTo>
                  <a:lnTo>
                    <a:pt x="4212133" y="2746260"/>
                  </a:lnTo>
                  <a:close/>
                </a:path>
                <a:path w="5875020" h="3465829">
                  <a:moveTo>
                    <a:pt x="4454449" y="3369564"/>
                  </a:moveTo>
                  <a:lnTo>
                    <a:pt x="4430065" y="3369564"/>
                  </a:lnTo>
                  <a:lnTo>
                    <a:pt x="4428350" y="3376422"/>
                  </a:lnTo>
                  <a:lnTo>
                    <a:pt x="4426064" y="3381565"/>
                  </a:lnTo>
                  <a:lnTo>
                    <a:pt x="4420730" y="3388334"/>
                  </a:lnTo>
                  <a:lnTo>
                    <a:pt x="4417111" y="3390620"/>
                  </a:lnTo>
                  <a:lnTo>
                    <a:pt x="4407878" y="3393376"/>
                  </a:lnTo>
                  <a:lnTo>
                    <a:pt x="4400829" y="3394049"/>
                  </a:lnTo>
                  <a:lnTo>
                    <a:pt x="4391393" y="3393948"/>
                  </a:lnTo>
                  <a:lnTo>
                    <a:pt x="4314241" y="3393948"/>
                  </a:lnTo>
                  <a:lnTo>
                    <a:pt x="4314241" y="3391852"/>
                  </a:lnTo>
                  <a:lnTo>
                    <a:pt x="4319384" y="3385324"/>
                  </a:lnTo>
                  <a:lnTo>
                    <a:pt x="4354779" y="3345916"/>
                  </a:lnTo>
                  <a:lnTo>
                    <a:pt x="4384980" y="3316846"/>
                  </a:lnTo>
                  <a:lnTo>
                    <a:pt x="4399724" y="3302419"/>
                  </a:lnTo>
                  <a:lnTo>
                    <a:pt x="4428414" y="3270453"/>
                  </a:lnTo>
                  <a:lnTo>
                    <a:pt x="4448289" y="3230867"/>
                  </a:lnTo>
                  <a:lnTo>
                    <a:pt x="4449877" y="3214306"/>
                  </a:lnTo>
                  <a:lnTo>
                    <a:pt x="4449330" y="3204959"/>
                  </a:lnTo>
                  <a:lnTo>
                    <a:pt x="4428896" y="3167329"/>
                  </a:lnTo>
                  <a:lnTo>
                    <a:pt x="4387964" y="3150819"/>
                  </a:lnTo>
                  <a:lnTo>
                    <a:pt x="4358627" y="3148584"/>
                  </a:lnTo>
                  <a:lnTo>
                    <a:pt x="4346651" y="3148927"/>
                  </a:lnTo>
                  <a:lnTo>
                    <a:pt x="4300639" y="3156153"/>
                  </a:lnTo>
                  <a:lnTo>
                    <a:pt x="4254805" y="3172117"/>
                  </a:lnTo>
                  <a:lnTo>
                    <a:pt x="4254805" y="3223260"/>
                  </a:lnTo>
                  <a:lnTo>
                    <a:pt x="4294429" y="3223260"/>
                  </a:lnTo>
                  <a:lnTo>
                    <a:pt x="4301020" y="3201314"/>
                  </a:lnTo>
                  <a:lnTo>
                    <a:pt x="4310799" y="3185617"/>
                  </a:lnTo>
                  <a:lnTo>
                    <a:pt x="4323740" y="3176168"/>
                  </a:lnTo>
                  <a:lnTo>
                    <a:pt x="4339869" y="3172968"/>
                  </a:lnTo>
                  <a:lnTo>
                    <a:pt x="4348670" y="3173882"/>
                  </a:lnTo>
                  <a:lnTo>
                    <a:pt x="4377118" y="3202762"/>
                  </a:lnTo>
                  <a:lnTo>
                    <a:pt x="4379773" y="3223933"/>
                  </a:lnTo>
                  <a:lnTo>
                    <a:pt x="4379404" y="3232416"/>
                  </a:lnTo>
                  <a:lnTo>
                    <a:pt x="4365968" y="3273094"/>
                  </a:lnTo>
                  <a:lnTo>
                    <a:pt x="4339958" y="3310547"/>
                  </a:lnTo>
                  <a:lnTo>
                    <a:pt x="4319105" y="3335566"/>
                  </a:lnTo>
                  <a:lnTo>
                    <a:pt x="4295292" y="3364522"/>
                  </a:lnTo>
                  <a:lnTo>
                    <a:pt x="4275887" y="3390646"/>
                  </a:lnTo>
                  <a:lnTo>
                    <a:pt x="4260862" y="3413950"/>
                  </a:lnTo>
                  <a:lnTo>
                    <a:pt x="4250233" y="3434435"/>
                  </a:lnTo>
                  <a:lnTo>
                    <a:pt x="4250233" y="3448812"/>
                  </a:lnTo>
                  <a:lnTo>
                    <a:pt x="4449407" y="3448812"/>
                  </a:lnTo>
                  <a:lnTo>
                    <a:pt x="4454449" y="3369564"/>
                  </a:lnTo>
                  <a:close/>
                </a:path>
                <a:path w="5875020" h="3465829">
                  <a:moveTo>
                    <a:pt x="4475785" y="2948660"/>
                  </a:moveTo>
                  <a:lnTo>
                    <a:pt x="4468990" y="2927616"/>
                  </a:lnTo>
                  <a:lnTo>
                    <a:pt x="4427779" y="2800096"/>
                  </a:lnTo>
                  <a:lnTo>
                    <a:pt x="4427779" y="2927616"/>
                  </a:lnTo>
                  <a:lnTo>
                    <a:pt x="4275099" y="2927616"/>
                  </a:lnTo>
                  <a:lnTo>
                    <a:pt x="4358627" y="2710637"/>
                  </a:lnTo>
                  <a:lnTo>
                    <a:pt x="4427779" y="2927616"/>
                  </a:lnTo>
                  <a:lnTo>
                    <a:pt x="4427779" y="2800096"/>
                  </a:lnTo>
                  <a:lnTo>
                    <a:pt x="4398873" y="2710637"/>
                  </a:lnTo>
                  <a:lnTo>
                    <a:pt x="4383303" y="2662440"/>
                  </a:lnTo>
                  <a:lnTo>
                    <a:pt x="4351007" y="2662440"/>
                  </a:lnTo>
                  <a:lnTo>
                    <a:pt x="4236517" y="2948660"/>
                  </a:lnTo>
                  <a:lnTo>
                    <a:pt x="4236517" y="2962668"/>
                  </a:lnTo>
                  <a:lnTo>
                    <a:pt x="4475785" y="2962668"/>
                  </a:lnTo>
                  <a:lnTo>
                    <a:pt x="4475785" y="2948660"/>
                  </a:lnTo>
                  <a:close/>
                </a:path>
                <a:path w="5875020" h="3465829">
                  <a:moveTo>
                    <a:pt x="4673905" y="3098304"/>
                  </a:moveTo>
                  <a:lnTo>
                    <a:pt x="4672254" y="3045955"/>
                  </a:lnTo>
                  <a:lnTo>
                    <a:pt x="4667224" y="2996692"/>
                  </a:lnTo>
                  <a:lnTo>
                    <a:pt x="4658766" y="2950273"/>
                  </a:lnTo>
                  <a:lnTo>
                    <a:pt x="4646790" y="2906496"/>
                  </a:lnTo>
                  <a:lnTo>
                    <a:pt x="4631245" y="2865132"/>
                  </a:lnTo>
                  <a:lnTo>
                    <a:pt x="4607788" y="2819717"/>
                  </a:lnTo>
                  <a:lnTo>
                    <a:pt x="4580763" y="2781884"/>
                  </a:lnTo>
                  <a:lnTo>
                    <a:pt x="4550016" y="2751759"/>
                  </a:lnTo>
                  <a:lnTo>
                    <a:pt x="4515421" y="2729496"/>
                  </a:lnTo>
                  <a:lnTo>
                    <a:pt x="4507789" y="2746260"/>
                  </a:lnTo>
                  <a:lnTo>
                    <a:pt x="4534941" y="2768854"/>
                  </a:lnTo>
                  <a:lnTo>
                    <a:pt x="4559236" y="2797886"/>
                  </a:lnTo>
                  <a:lnTo>
                    <a:pt x="4580661" y="2833484"/>
                  </a:lnTo>
                  <a:lnTo>
                    <a:pt x="4599241" y="2875800"/>
                  </a:lnTo>
                  <a:lnTo>
                    <a:pt x="4614113" y="2924060"/>
                  </a:lnTo>
                  <a:lnTo>
                    <a:pt x="4624578" y="2977337"/>
                  </a:lnTo>
                  <a:lnTo>
                    <a:pt x="4630737" y="3035452"/>
                  </a:lnTo>
                  <a:lnTo>
                    <a:pt x="4632769" y="3098304"/>
                  </a:lnTo>
                  <a:lnTo>
                    <a:pt x="4630737" y="3160026"/>
                  </a:lnTo>
                  <a:lnTo>
                    <a:pt x="4624578" y="3217176"/>
                  </a:lnTo>
                  <a:lnTo>
                    <a:pt x="4614113" y="3269754"/>
                  </a:lnTo>
                  <a:lnTo>
                    <a:pt x="4599241" y="3317760"/>
                  </a:lnTo>
                  <a:lnTo>
                    <a:pt x="4581525" y="3360953"/>
                  </a:lnTo>
                  <a:lnTo>
                    <a:pt x="4560379" y="3397008"/>
                  </a:lnTo>
                  <a:lnTo>
                    <a:pt x="4535805" y="3426193"/>
                  </a:lnTo>
                  <a:lnTo>
                    <a:pt x="4507789" y="3448824"/>
                  </a:lnTo>
                  <a:lnTo>
                    <a:pt x="4515421" y="3465588"/>
                  </a:lnTo>
                  <a:lnTo>
                    <a:pt x="4550016" y="3443313"/>
                  </a:lnTo>
                  <a:lnTo>
                    <a:pt x="4580763" y="3413201"/>
                  </a:lnTo>
                  <a:lnTo>
                    <a:pt x="4607788" y="3375355"/>
                  </a:lnTo>
                  <a:lnTo>
                    <a:pt x="4631245" y="3329952"/>
                  </a:lnTo>
                  <a:lnTo>
                    <a:pt x="4646790" y="3288449"/>
                  </a:lnTo>
                  <a:lnTo>
                    <a:pt x="4658766" y="3244456"/>
                  </a:lnTo>
                  <a:lnTo>
                    <a:pt x="4667224" y="3198050"/>
                  </a:lnTo>
                  <a:lnTo>
                    <a:pt x="4672254" y="3149308"/>
                  </a:lnTo>
                  <a:lnTo>
                    <a:pt x="4673905" y="3098304"/>
                  </a:lnTo>
                  <a:close/>
                </a:path>
                <a:path w="5875020" h="3465829">
                  <a:moveTo>
                    <a:pt x="4845456" y="477024"/>
                  </a:moveTo>
                  <a:lnTo>
                    <a:pt x="4785741" y="477024"/>
                  </a:lnTo>
                  <a:lnTo>
                    <a:pt x="4800028" y="416064"/>
                  </a:lnTo>
                  <a:lnTo>
                    <a:pt x="4741062" y="416064"/>
                  </a:lnTo>
                  <a:lnTo>
                    <a:pt x="4727829" y="455015"/>
                  </a:lnTo>
                  <a:lnTo>
                    <a:pt x="4716208" y="473875"/>
                  </a:lnTo>
                  <a:lnTo>
                    <a:pt x="4712195" y="478066"/>
                  </a:lnTo>
                  <a:lnTo>
                    <a:pt x="4675251" y="486168"/>
                  </a:lnTo>
                  <a:lnTo>
                    <a:pt x="4670577" y="505980"/>
                  </a:lnTo>
                  <a:lnTo>
                    <a:pt x="4708868" y="505980"/>
                  </a:lnTo>
                  <a:lnTo>
                    <a:pt x="4683620" y="613892"/>
                  </a:lnTo>
                  <a:lnTo>
                    <a:pt x="4681144" y="625170"/>
                  </a:lnTo>
                  <a:lnTo>
                    <a:pt x="4674768" y="663143"/>
                  </a:lnTo>
                  <a:lnTo>
                    <a:pt x="4674806" y="671207"/>
                  </a:lnTo>
                  <a:lnTo>
                    <a:pt x="4689818" y="710958"/>
                  </a:lnTo>
                  <a:lnTo>
                    <a:pt x="4732782" y="725436"/>
                  </a:lnTo>
                  <a:lnTo>
                    <a:pt x="4746434" y="724763"/>
                  </a:lnTo>
                  <a:lnTo>
                    <a:pt x="4792396" y="708329"/>
                  </a:lnTo>
                  <a:lnTo>
                    <a:pt x="4815281" y="688949"/>
                  </a:lnTo>
                  <a:lnTo>
                    <a:pt x="4827270" y="676287"/>
                  </a:lnTo>
                  <a:lnTo>
                    <a:pt x="4808410" y="656856"/>
                  </a:lnTo>
                  <a:lnTo>
                    <a:pt x="4801794" y="664578"/>
                  </a:lnTo>
                  <a:lnTo>
                    <a:pt x="4795405" y="671207"/>
                  </a:lnTo>
                  <a:lnTo>
                    <a:pt x="4789221" y="676732"/>
                  </a:lnTo>
                  <a:lnTo>
                    <a:pt x="4783264" y="681139"/>
                  </a:lnTo>
                  <a:lnTo>
                    <a:pt x="4775454" y="686384"/>
                  </a:lnTo>
                  <a:lnTo>
                    <a:pt x="4767923" y="688949"/>
                  </a:lnTo>
                  <a:lnTo>
                    <a:pt x="4755159" y="688949"/>
                  </a:lnTo>
                  <a:lnTo>
                    <a:pt x="4751070" y="687235"/>
                  </a:lnTo>
                  <a:lnTo>
                    <a:pt x="4745444" y="680097"/>
                  </a:lnTo>
                  <a:lnTo>
                    <a:pt x="4744021" y="674382"/>
                  </a:lnTo>
                  <a:lnTo>
                    <a:pt x="4744021" y="660565"/>
                  </a:lnTo>
                  <a:lnTo>
                    <a:pt x="4752035" y="617308"/>
                  </a:lnTo>
                  <a:lnTo>
                    <a:pt x="4778692" y="505980"/>
                  </a:lnTo>
                  <a:lnTo>
                    <a:pt x="4838789" y="505980"/>
                  </a:lnTo>
                  <a:lnTo>
                    <a:pt x="4845456" y="477024"/>
                  </a:lnTo>
                  <a:close/>
                </a:path>
                <a:path w="5875020" h="3465829">
                  <a:moveTo>
                    <a:pt x="4949761" y="2763012"/>
                  </a:moveTo>
                  <a:lnTo>
                    <a:pt x="4948898" y="2707805"/>
                  </a:lnTo>
                  <a:lnTo>
                    <a:pt x="4946332" y="2654223"/>
                  </a:lnTo>
                  <a:lnTo>
                    <a:pt x="4942040" y="2602306"/>
                  </a:lnTo>
                  <a:lnTo>
                    <a:pt x="4936045" y="2552128"/>
                  </a:lnTo>
                  <a:lnTo>
                    <a:pt x="4928324" y="2503741"/>
                  </a:lnTo>
                  <a:lnTo>
                    <a:pt x="4918900" y="2457196"/>
                  </a:lnTo>
                  <a:lnTo>
                    <a:pt x="4907750" y="2412542"/>
                  </a:lnTo>
                  <a:lnTo>
                    <a:pt x="4894897" y="2369820"/>
                  </a:lnTo>
                  <a:lnTo>
                    <a:pt x="4875339" y="2315464"/>
                  </a:lnTo>
                  <a:lnTo>
                    <a:pt x="4853292" y="2265172"/>
                  </a:lnTo>
                  <a:lnTo>
                    <a:pt x="4828794" y="2218944"/>
                  </a:lnTo>
                  <a:lnTo>
                    <a:pt x="4801870" y="2176780"/>
                  </a:lnTo>
                  <a:lnTo>
                    <a:pt x="4772584" y="2138680"/>
                  </a:lnTo>
                  <a:lnTo>
                    <a:pt x="4740973" y="2104644"/>
                  </a:lnTo>
                  <a:lnTo>
                    <a:pt x="4727257" y="2119884"/>
                  </a:lnTo>
                  <a:lnTo>
                    <a:pt x="4755705" y="2154555"/>
                  </a:lnTo>
                  <a:lnTo>
                    <a:pt x="4781664" y="2193036"/>
                  </a:lnTo>
                  <a:lnTo>
                    <a:pt x="4805172" y="2235327"/>
                  </a:lnTo>
                  <a:lnTo>
                    <a:pt x="4826254" y="2281428"/>
                  </a:lnTo>
                  <a:lnTo>
                    <a:pt x="4844974" y="2331339"/>
                  </a:lnTo>
                  <a:lnTo>
                    <a:pt x="4861369" y="2385060"/>
                  </a:lnTo>
                  <a:lnTo>
                    <a:pt x="4871580" y="2427503"/>
                  </a:lnTo>
                  <a:lnTo>
                    <a:pt x="4880483" y="2471356"/>
                  </a:lnTo>
                  <a:lnTo>
                    <a:pt x="4888077" y="2516657"/>
                  </a:lnTo>
                  <a:lnTo>
                    <a:pt x="4894326" y="2563368"/>
                  </a:lnTo>
                  <a:lnTo>
                    <a:pt x="4899215" y="2611526"/>
                  </a:lnTo>
                  <a:lnTo>
                    <a:pt x="4902720" y="2661094"/>
                  </a:lnTo>
                  <a:lnTo>
                    <a:pt x="4904841" y="2712110"/>
                  </a:lnTo>
                  <a:lnTo>
                    <a:pt x="4905565" y="2764536"/>
                  </a:lnTo>
                  <a:lnTo>
                    <a:pt x="4904841" y="2816974"/>
                  </a:lnTo>
                  <a:lnTo>
                    <a:pt x="4902720" y="2867964"/>
                  </a:lnTo>
                  <a:lnTo>
                    <a:pt x="4899215" y="2917482"/>
                  </a:lnTo>
                  <a:lnTo>
                    <a:pt x="4894326" y="2965513"/>
                  </a:lnTo>
                  <a:lnTo>
                    <a:pt x="4888077" y="3012059"/>
                  </a:lnTo>
                  <a:lnTo>
                    <a:pt x="4880483" y="3057080"/>
                  </a:lnTo>
                  <a:lnTo>
                    <a:pt x="4871580" y="3100565"/>
                  </a:lnTo>
                  <a:lnTo>
                    <a:pt x="4861369" y="3142488"/>
                  </a:lnTo>
                  <a:lnTo>
                    <a:pt x="4844974" y="3196221"/>
                  </a:lnTo>
                  <a:lnTo>
                    <a:pt x="4826254" y="3246183"/>
                  </a:lnTo>
                  <a:lnTo>
                    <a:pt x="4805172" y="3292411"/>
                  </a:lnTo>
                  <a:lnTo>
                    <a:pt x="4781664" y="3334969"/>
                  </a:lnTo>
                  <a:lnTo>
                    <a:pt x="4755705" y="3373882"/>
                  </a:lnTo>
                  <a:lnTo>
                    <a:pt x="4727257" y="3409188"/>
                  </a:lnTo>
                  <a:lnTo>
                    <a:pt x="4740973" y="3424428"/>
                  </a:lnTo>
                  <a:lnTo>
                    <a:pt x="4772584" y="3389871"/>
                  </a:lnTo>
                  <a:lnTo>
                    <a:pt x="4801870" y="3351619"/>
                  </a:lnTo>
                  <a:lnTo>
                    <a:pt x="4828794" y="3309556"/>
                  </a:lnTo>
                  <a:lnTo>
                    <a:pt x="4853292" y="3263569"/>
                  </a:lnTo>
                  <a:lnTo>
                    <a:pt x="4875339" y="3213506"/>
                  </a:lnTo>
                  <a:lnTo>
                    <a:pt x="4894897" y="3159252"/>
                  </a:lnTo>
                  <a:lnTo>
                    <a:pt x="4907750" y="3116110"/>
                  </a:lnTo>
                  <a:lnTo>
                    <a:pt x="4918900" y="3071203"/>
                  </a:lnTo>
                  <a:lnTo>
                    <a:pt x="4928324" y="3024505"/>
                  </a:lnTo>
                  <a:lnTo>
                    <a:pt x="4936045" y="2975991"/>
                  </a:lnTo>
                  <a:lnTo>
                    <a:pt x="4942040" y="2925622"/>
                  </a:lnTo>
                  <a:lnTo>
                    <a:pt x="4946332" y="2873362"/>
                  </a:lnTo>
                  <a:lnTo>
                    <a:pt x="4948898" y="2819171"/>
                  </a:lnTo>
                  <a:lnTo>
                    <a:pt x="4948936" y="2816974"/>
                  </a:lnTo>
                  <a:lnTo>
                    <a:pt x="4949761" y="2763012"/>
                  </a:lnTo>
                  <a:close/>
                </a:path>
                <a:path w="5875020" h="3465829">
                  <a:moveTo>
                    <a:pt x="5158638" y="680669"/>
                  </a:moveTo>
                  <a:lnTo>
                    <a:pt x="5141023" y="662952"/>
                  </a:lnTo>
                  <a:lnTo>
                    <a:pt x="5135321" y="669378"/>
                  </a:lnTo>
                  <a:lnTo>
                    <a:pt x="5129974" y="674954"/>
                  </a:lnTo>
                  <a:lnTo>
                    <a:pt x="5124970" y="679665"/>
                  </a:lnTo>
                  <a:lnTo>
                    <a:pt x="5120348" y="683526"/>
                  </a:lnTo>
                  <a:lnTo>
                    <a:pt x="5114442" y="688187"/>
                  </a:lnTo>
                  <a:lnTo>
                    <a:pt x="5109019" y="690473"/>
                  </a:lnTo>
                  <a:lnTo>
                    <a:pt x="5099494" y="690473"/>
                  </a:lnTo>
                  <a:lnTo>
                    <a:pt x="5096040" y="688860"/>
                  </a:lnTo>
                  <a:lnTo>
                    <a:pt x="5096332" y="688860"/>
                  </a:lnTo>
                  <a:lnTo>
                    <a:pt x="5094630" y="685990"/>
                  </a:lnTo>
                  <a:lnTo>
                    <a:pt x="5092827" y="683145"/>
                  </a:lnTo>
                  <a:lnTo>
                    <a:pt x="5091874" y="678853"/>
                  </a:lnTo>
                  <a:lnTo>
                    <a:pt x="5091912" y="672096"/>
                  </a:lnTo>
                  <a:lnTo>
                    <a:pt x="5092014" y="669378"/>
                  </a:lnTo>
                  <a:lnTo>
                    <a:pt x="5092103" y="666851"/>
                  </a:lnTo>
                  <a:lnTo>
                    <a:pt x="5130139" y="498360"/>
                  </a:lnTo>
                  <a:lnTo>
                    <a:pt x="5135308" y="476440"/>
                  </a:lnTo>
                  <a:lnTo>
                    <a:pt x="5107775" y="472452"/>
                  </a:lnTo>
                  <a:lnTo>
                    <a:pt x="5083962" y="490550"/>
                  </a:lnTo>
                  <a:lnTo>
                    <a:pt x="5070424" y="482663"/>
                  </a:lnTo>
                  <a:lnTo>
                    <a:pt x="5055527" y="477024"/>
                  </a:lnTo>
                  <a:lnTo>
                    <a:pt x="5050815" y="476046"/>
                  </a:lnTo>
                  <a:lnTo>
                    <a:pt x="5050815" y="520649"/>
                  </a:lnTo>
                  <a:lnTo>
                    <a:pt x="5050688" y="536321"/>
                  </a:lnTo>
                  <a:lnTo>
                    <a:pt x="5044910" y="577037"/>
                  </a:lnTo>
                  <a:lnTo>
                    <a:pt x="5031537" y="624001"/>
                  </a:lnTo>
                  <a:lnTo>
                    <a:pt x="5007483" y="664806"/>
                  </a:lnTo>
                  <a:lnTo>
                    <a:pt x="4974514" y="687920"/>
                  </a:lnTo>
                  <a:lnTo>
                    <a:pt x="4966335" y="688860"/>
                  </a:lnTo>
                  <a:lnTo>
                    <a:pt x="4958816" y="688860"/>
                  </a:lnTo>
                  <a:lnTo>
                    <a:pt x="4945075" y="659968"/>
                  </a:lnTo>
                  <a:lnTo>
                    <a:pt x="4944910" y="655840"/>
                  </a:lnTo>
                  <a:lnTo>
                    <a:pt x="4950866" y="602488"/>
                  </a:lnTo>
                  <a:lnTo>
                    <a:pt x="4961407" y="565061"/>
                  </a:lnTo>
                  <a:lnTo>
                    <a:pt x="4984051" y="521500"/>
                  </a:lnTo>
                  <a:lnTo>
                    <a:pt x="5024526" y="498360"/>
                  </a:lnTo>
                  <a:lnTo>
                    <a:pt x="5033632" y="498360"/>
                  </a:lnTo>
                  <a:lnTo>
                    <a:pt x="5040630" y="501307"/>
                  </a:lnTo>
                  <a:lnTo>
                    <a:pt x="5044719" y="506831"/>
                  </a:lnTo>
                  <a:lnTo>
                    <a:pt x="5048821" y="512457"/>
                  </a:lnTo>
                  <a:lnTo>
                    <a:pt x="5050815" y="520649"/>
                  </a:lnTo>
                  <a:lnTo>
                    <a:pt x="5050815" y="476046"/>
                  </a:lnTo>
                  <a:lnTo>
                    <a:pt x="5039284" y="473621"/>
                  </a:lnTo>
                  <a:lnTo>
                    <a:pt x="5021669" y="472452"/>
                  </a:lnTo>
                  <a:lnTo>
                    <a:pt x="5004955" y="473354"/>
                  </a:lnTo>
                  <a:lnTo>
                    <a:pt x="4960137" y="486257"/>
                  </a:lnTo>
                  <a:lnTo>
                    <a:pt x="4924730" y="512457"/>
                  </a:lnTo>
                  <a:lnTo>
                    <a:pt x="4899215" y="549960"/>
                  </a:lnTo>
                  <a:lnTo>
                    <a:pt x="4883366" y="597014"/>
                  </a:lnTo>
                  <a:lnTo>
                    <a:pt x="4877943" y="646658"/>
                  </a:lnTo>
                  <a:lnTo>
                    <a:pt x="4878895" y="664806"/>
                  </a:lnTo>
                  <a:lnTo>
                    <a:pt x="4893170" y="705434"/>
                  </a:lnTo>
                  <a:lnTo>
                    <a:pt x="4937849" y="725436"/>
                  </a:lnTo>
                  <a:lnTo>
                    <a:pt x="4946510" y="725093"/>
                  </a:lnTo>
                  <a:lnTo>
                    <a:pt x="4984191" y="713130"/>
                  </a:lnTo>
                  <a:lnTo>
                    <a:pt x="5019611" y="681990"/>
                  </a:lnTo>
                  <a:lnTo>
                    <a:pt x="5028247" y="672096"/>
                  </a:lnTo>
                  <a:lnTo>
                    <a:pt x="5031676" y="672566"/>
                  </a:lnTo>
                  <a:lnTo>
                    <a:pt x="5031549" y="673049"/>
                  </a:lnTo>
                  <a:lnTo>
                    <a:pt x="5031486" y="673328"/>
                  </a:lnTo>
                  <a:lnTo>
                    <a:pt x="5030711" y="676376"/>
                  </a:lnTo>
                  <a:lnTo>
                    <a:pt x="5030419" y="678853"/>
                  </a:lnTo>
                  <a:lnTo>
                    <a:pt x="5030381" y="685990"/>
                  </a:lnTo>
                  <a:lnTo>
                    <a:pt x="5030990" y="693115"/>
                  </a:lnTo>
                  <a:lnTo>
                    <a:pt x="5056441" y="722630"/>
                  </a:lnTo>
                  <a:lnTo>
                    <a:pt x="5074920" y="725436"/>
                  </a:lnTo>
                  <a:lnTo>
                    <a:pt x="5086997" y="724738"/>
                  </a:lnTo>
                  <a:lnTo>
                    <a:pt x="5085753" y="724738"/>
                  </a:lnTo>
                  <a:lnTo>
                    <a:pt x="5095113" y="723061"/>
                  </a:lnTo>
                  <a:lnTo>
                    <a:pt x="5134661" y="702322"/>
                  </a:lnTo>
                  <a:lnTo>
                    <a:pt x="5148338" y="690473"/>
                  </a:lnTo>
                  <a:lnTo>
                    <a:pt x="5158638" y="680669"/>
                  </a:lnTo>
                  <a:close/>
                </a:path>
                <a:path w="5875020" h="3465829">
                  <a:moveTo>
                    <a:pt x="5384952" y="2575560"/>
                  </a:moveTo>
                  <a:lnTo>
                    <a:pt x="5116347" y="2575560"/>
                  </a:lnTo>
                  <a:lnTo>
                    <a:pt x="5116347" y="2604528"/>
                  </a:lnTo>
                  <a:lnTo>
                    <a:pt x="5384952" y="2604528"/>
                  </a:lnTo>
                  <a:lnTo>
                    <a:pt x="5384952" y="2575560"/>
                  </a:lnTo>
                  <a:close/>
                </a:path>
                <a:path w="5875020" h="3465829">
                  <a:moveTo>
                    <a:pt x="5484114" y="680669"/>
                  </a:moveTo>
                  <a:lnTo>
                    <a:pt x="5466397" y="662952"/>
                  </a:lnTo>
                  <a:lnTo>
                    <a:pt x="5460581" y="669493"/>
                  </a:lnTo>
                  <a:lnTo>
                    <a:pt x="5455170" y="675144"/>
                  </a:lnTo>
                  <a:lnTo>
                    <a:pt x="5450154" y="679894"/>
                  </a:lnTo>
                  <a:lnTo>
                    <a:pt x="5445531" y="683717"/>
                  </a:lnTo>
                  <a:lnTo>
                    <a:pt x="5439626" y="688289"/>
                  </a:lnTo>
                  <a:lnTo>
                    <a:pt x="5434292" y="690473"/>
                  </a:lnTo>
                  <a:lnTo>
                    <a:pt x="5425719" y="690473"/>
                  </a:lnTo>
                  <a:lnTo>
                    <a:pt x="5422671" y="689241"/>
                  </a:lnTo>
                  <a:lnTo>
                    <a:pt x="5420576" y="686765"/>
                  </a:lnTo>
                  <a:lnTo>
                    <a:pt x="5418480" y="684377"/>
                  </a:lnTo>
                  <a:lnTo>
                    <a:pt x="5417337" y="679894"/>
                  </a:lnTo>
                  <a:lnTo>
                    <a:pt x="5417337" y="673430"/>
                  </a:lnTo>
                  <a:lnTo>
                    <a:pt x="5440858" y="567791"/>
                  </a:lnTo>
                  <a:lnTo>
                    <a:pt x="5442394" y="561886"/>
                  </a:lnTo>
                  <a:lnTo>
                    <a:pt x="5443652" y="554748"/>
                  </a:lnTo>
                  <a:lnTo>
                    <a:pt x="5444680" y="546938"/>
                  </a:lnTo>
                  <a:lnTo>
                    <a:pt x="5445823" y="539026"/>
                  </a:lnTo>
                  <a:lnTo>
                    <a:pt x="5446293" y="532549"/>
                  </a:lnTo>
                  <a:lnTo>
                    <a:pt x="5446268" y="526935"/>
                  </a:lnTo>
                  <a:lnTo>
                    <a:pt x="5445404" y="515569"/>
                  </a:lnTo>
                  <a:lnTo>
                    <a:pt x="5445303" y="515213"/>
                  </a:lnTo>
                  <a:lnTo>
                    <a:pt x="5444096" y="510552"/>
                  </a:lnTo>
                  <a:lnTo>
                    <a:pt x="5414848" y="477621"/>
                  </a:lnTo>
                  <a:lnTo>
                    <a:pt x="5403202" y="474649"/>
                  </a:lnTo>
                  <a:lnTo>
                    <a:pt x="5400865" y="474649"/>
                  </a:lnTo>
                  <a:lnTo>
                    <a:pt x="5392293" y="473976"/>
                  </a:lnTo>
                  <a:lnTo>
                    <a:pt x="5381866" y="474649"/>
                  </a:lnTo>
                  <a:lnTo>
                    <a:pt x="5379847" y="474649"/>
                  </a:lnTo>
                  <a:lnTo>
                    <a:pt x="5366296" y="477342"/>
                  </a:lnTo>
                  <a:lnTo>
                    <a:pt x="5322455" y="504266"/>
                  </a:lnTo>
                  <a:lnTo>
                    <a:pt x="5299900" y="528828"/>
                  </a:lnTo>
                  <a:lnTo>
                    <a:pt x="5297424" y="526935"/>
                  </a:lnTo>
                  <a:lnTo>
                    <a:pt x="5298465" y="523316"/>
                  </a:lnTo>
                  <a:lnTo>
                    <a:pt x="5298795" y="520649"/>
                  </a:lnTo>
                  <a:lnTo>
                    <a:pt x="5298706" y="512457"/>
                  </a:lnTo>
                  <a:lnTo>
                    <a:pt x="5298618" y="511492"/>
                  </a:lnTo>
                  <a:lnTo>
                    <a:pt x="5298541" y="510552"/>
                  </a:lnTo>
                  <a:lnTo>
                    <a:pt x="5298414" y="509117"/>
                  </a:lnTo>
                  <a:lnTo>
                    <a:pt x="5298186" y="506437"/>
                  </a:lnTo>
                  <a:lnTo>
                    <a:pt x="5295925" y="498551"/>
                  </a:lnTo>
                  <a:lnTo>
                    <a:pt x="5263616" y="474649"/>
                  </a:lnTo>
                  <a:lnTo>
                    <a:pt x="5262854" y="474649"/>
                  </a:lnTo>
                  <a:lnTo>
                    <a:pt x="5254269" y="473976"/>
                  </a:lnTo>
                  <a:lnTo>
                    <a:pt x="5214074" y="484073"/>
                  </a:lnTo>
                  <a:lnTo>
                    <a:pt x="5182476" y="507390"/>
                  </a:lnTo>
                  <a:lnTo>
                    <a:pt x="5170551" y="518833"/>
                  </a:lnTo>
                  <a:lnTo>
                    <a:pt x="5188166" y="536460"/>
                  </a:lnTo>
                  <a:lnTo>
                    <a:pt x="5193906" y="530148"/>
                  </a:lnTo>
                  <a:lnTo>
                    <a:pt x="5199253" y="524649"/>
                  </a:lnTo>
                  <a:lnTo>
                    <a:pt x="5204231" y="519963"/>
                  </a:lnTo>
                  <a:lnTo>
                    <a:pt x="5208841" y="516077"/>
                  </a:lnTo>
                  <a:lnTo>
                    <a:pt x="5214759" y="511492"/>
                  </a:lnTo>
                  <a:lnTo>
                    <a:pt x="5220271" y="509117"/>
                  </a:lnTo>
                  <a:lnTo>
                    <a:pt x="5229695" y="509117"/>
                  </a:lnTo>
                  <a:lnTo>
                    <a:pt x="5232641" y="510552"/>
                  </a:lnTo>
                  <a:lnTo>
                    <a:pt x="5232781" y="510552"/>
                  </a:lnTo>
                  <a:lnTo>
                    <a:pt x="5234648" y="513499"/>
                  </a:lnTo>
                  <a:lnTo>
                    <a:pt x="5236464" y="516547"/>
                  </a:lnTo>
                  <a:lnTo>
                    <a:pt x="5237315" y="520649"/>
                  </a:lnTo>
                  <a:lnTo>
                    <a:pt x="5237264" y="532053"/>
                  </a:lnTo>
                  <a:lnTo>
                    <a:pt x="5237188" y="532549"/>
                  </a:lnTo>
                  <a:lnTo>
                    <a:pt x="5236070" y="539788"/>
                  </a:lnTo>
                  <a:lnTo>
                    <a:pt x="5234279" y="547408"/>
                  </a:lnTo>
                  <a:lnTo>
                    <a:pt x="5194071" y="720864"/>
                  </a:lnTo>
                  <a:lnTo>
                    <a:pt x="5264556" y="720864"/>
                  </a:lnTo>
                  <a:lnTo>
                    <a:pt x="5292090" y="595706"/>
                  </a:lnTo>
                  <a:lnTo>
                    <a:pt x="5295036" y="583704"/>
                  </a:lnTo>
                  <a:lnTo>
                    <a:pt x="5311889" y="546938"/>
                  </a:lnTo>
                  <a:lnTo>
                    <a:pt x="5339131" y="518642"/>
                  </a:lnTo>
                  <a:lnTo>
                    <a:pt x="5359146" y="510552"/>
                  </a:lnTo>
                  <a:lnTo>
                    <a:pt x="5364619" y="510552"/>
                  </a:lnTo>
                  <a:lnTo>
                    <a:pt x="5376964" y="539788"/>
                  </a:lnTo>
                  <a:lnTo>
                    <a:pt x="5376100" y="547408"/>
                  </a:lnTo>
                  <a:lnTo>
                    <a:pt x="5372582" y="565226"/>
                  </a:lnTo>
                  <a:lnTo>
                    <a:pt x="5370893" y="572858"/>
                  </a:lnTo>
                  <a:lnTo>
                    <a:pt x="5369001" y="580656"/>
                  </a:lnTo>
                  <a:lnTo>
                    <a:pt x="5356187" y="629043"/>
                  </a:lnTo>
                  <a:lnTo>
                    <a:pt x="5353062" y="642391"/>
                  </a:lnTo>
                  <a:lnTo>
                    <a:pt x="5350827" y="654469"/>
                  </a:lnTo>
                  <a:lnTo>
                    <a:pt x="5349494" y="665251"/>
                  </a:lnTo>
                  <a:lnTo>
                    <a:pt x="5349405" y="667067"/>
                  </a:lnTo>
                  <a:lnTo>
                    <a:pt x="5349291" y="669493"/>
                  </a:lnTo>
                  <a:lnTo>
                    <a:pt x="5349100" y="673430"/>
                  </a:lnTo>
                  <a:lnTo>
                    <a:pt x="5361051" y="712673"/>
                  </a:lnTo>
                  <a:lnTo>
                    <a:pt x="5399151" y="725436"/>
                  </a:lnTo>
                  <a:lnTo>
                    <a:pt x="5410339" y="724801"/>
                  </a:lnTo>
                  <a:lnTo>
                    <a:pt x="5450878" y="709371"/>
                  </a:lnTo>
                  <a:lnTo>
                    <a:pt x="5474017" y="690473"/>
                  </a:lnTo>
                  <a:lnTo>
                    <a:pt x="5484114" y="680669"/>
                  </a:lnTo>
                  <a:close/>
                </a:path>
                <a:path w="5875020" h="3465829">
                  <a:moveTo>
                    <a:pt x="5803760" y="2486888"/>
                  </a:moveTo>
                  <a:lnTo>
                    <a:pt x="5791289" y="2446693"/>
                  </a:lnTo>
                  <a:lnTo>
                    <a:pt x="5755868" y="2425839"/>
                  </a:lnTo>
                  <a:lnTo>
                    <a:pt x="5740133" y="2422360"/>
                  </a:lnTo>
                  <a:lnTo>
                    <a:pt x="5740133" y="2487739"/>
                  </a:lnTo>
                  <a:lnTo>
                    <a:pt x="5739562" y="2499207"/>
                  </a:lnTo>
                  <a:lnTo>
                    <a:pt x="5725693" y="2537104"/>
                  </a:lnTo>
                  <a:lnTo>
                    <a:pt x="5686717" y="2561310"/>
                  </a:lnTo>
                  <a:lnTo>
                    <a:pt x="5664949" y="2563253"/>
                  </a:lnTo>
                  <a:lnTo>
                    <a:pt x="5647969" y="2563253"/>
                  </a:lnTo>
                  <a:lnTo>
                    <a:pt x="5648045" y="2562898"/>
                  </a:lnTo>
                  <a:lnTo>
                    <a:pt x="5673369" y="2446502"/>
                  </a:lnTo>
                  <a:lnTo>
                    <a:pt x="5677179" y="2446312"/>
                  </a:lnTo>
                  <a:lnTo>
                    <a:pt x="5688317" y="2446020"/>
                  </a:lnTo>
                  <a:lnTo>
                    <a:pt x="5695658" y="2446020"/>
                  </a:lnTo>
                  <a:lnTo>
                    <a:pt x="5705754" y="2446693"/>
                  </a:lnTo>
                  <a:lnTo>
                    <a:pt x="5706249" y="2446693"/>
                  </a:lnTo>
                  <a:lnTo>
                    <a:pt x="5737479" y="2469515"/>
                  </a:lnTo>
                  <a:lnTo>
                    <a:pt x="5740133" y="2487739"/>
                  </a:lnTo>
                  <a:lnTo>
                    <a:pt x="5740133" y="2422360"/>
                  </a:lnTo>
                  <a:lnTo>
                    <a:pt x="5697842" y="2420112"/>
                  </a:lnTo>
                  <a:lnTo>
                    <a:pt x="5589067" y="2420112"/>
                  </a:lnTo>
                  <a:lnTo>
                    <a:pt x="5588978" y="2420556"/>
                  </a:lnTo>
                  <a:lnTo>
                    <a:pt x="5588876" y="2421013"/>
                  </a:lnTo>
                  <a:lnTo>
                    <a:pt x="5586019" y="2433828"/>
                  </a:lnTo>
                  <a:lnTo>
                    <a:pt x="5592407" y="2434780"/>
                  </a:lnTo>
                  <a:lnTo>
                    <a:pt x="5596979" y="2436685"/>
                  </a:lnTo>
                  <a:lnTo>
                    <a:pt x="5602694" y="2442400"/>
                  </a:lnTo>
                  <a:lnTo>
                    <a:pt x="5603849" y="2446020"/>
                  </a:lnTo>
                  <a:lnTo>
                    <a:pt x="5603824" y="2460790"/>
                  </a:lnTo>
                  <a:lnTo>
                    <a:pt x="5561571" y="2658910"/>
                  </a:lnTo>
                  <a:lnTo>
                    <a:pt x="5546585" y="2697391"/>
                  </a:lnTo>
                  <a:lnTo>
                    <a:pt x="5532107" y="2703576"/>
                  </a:lnTo>
                  <a:lnTo>
                    <a:pt x="5529059" y="2717292"/>
                  </a:lnTo>
                  <a:lnTo>
                    <a:pt x="5641835" y="2717292"/>
                  </a:lnTo>
                  <a:lnTo>
                    <a:pt x="5644883" y="2703576"/>
                  </a:lnTo>
                  <a:lnTo>
                    <a:pt x="5637644" y="2703195"/>
                  </a:lnTo>
                  <a:lnTo>
                    <a:pt x="5632310" y="2701671"/>
                  </a:lnTo>
                  <a:lnTo>
                    <a:pt x="5628881" y="2698813"/>
                  </a:lnTo>
                  <a:lnTo>
                    <a:pt x="5625452" y="2696146"/>
                  </a:lnTo>
                  <a:lnTo>
                    <a:pt x="5623738" y="2691384"/>
                  </a:lnTo>
                  <a:lnTo>
                    <a:pt x="5642216" y="2589276"/>
                  </a:lnTo>
                  <a:lnTo>
                    <a:pt x="5662511" y="2589276"/>
                  </a:lnTo>
                  <a:lnTo>
                    <a:pt x="5688850" y="2624963"/>
                  </a:lnTo>
                  <a:lnTo>
                    <a:pt x="5697372" y="2668816"/>
                  </a:lnTo>
                  <a:lnTo>
                    <a:pt x="5700204" y="2682443"/>
                  </a:lnTo>
                  <a:lnTo>
                    <a:pt x="5703278" y="2695054"/>
                  </a:lnTo>
                  <a:lnTo>
                    <a:pt x="5706554" y="2706674"/>
                  </a:lnTo>
                  <a:lnTo>
                    <a:pt x="5710034" y="2717292"/>
                  </a:lnTo>
                  <a:lnTo>
                    <a:pt x="5787860" y="2717292"/>
                  </a:lnTo>
                  <a:lnTo>
                    <a:pt x="5790908" y="2703576"/>
                  </a:lnTo>
                  <a:lnTo>
                    <a:pt x="5784710" y="2702242"/>
                  </a:lnTo>
                  <a:lnTo>
                    <a:pt x="5779859" y="2700058"/>
                  </a:lnTo>
                  <a:lnTo>
                    <a:pt x="5761088" y="2661577"/>
                  </a:lnTo>
                  <a:lnTo>
                    <a:pt x="5754713" y="2630805"/>
                  </a:lnTo>
                  <a:lnTo>
                    <a:pt x="5736882" y="2591727"/>
                  </a:lnTo>
                  <a:lnTo>
                    <a:pt x="5725566" y="2581084"/>
                  </a:lnTo>
                  <a:lnTo>
                    <a:pt x="5725274" y="2579090"/>
                  </a:lnTo>
                  <a:lnTo>
                    <a:pt x="5759932" y="2563253"/>
                  </a:lnTo>
                  <a:lnTo>
                    <a:pt x="5792914" y="2530652"/>
                  </a:lnTo>
                  <a:lnTo>
                    <a:pt x="5802566" y="2502751"/>
                  </a:lnTo>
                  <a:lnTo>
                    <a:pt x="5803760" y="2486888"/>
                  </a:lnTo>
                  <a:close/>
                </a:path>
                <a:path w="5875020" h="3465829">
                  <a:moveTo>
                    <a:pt x="5832157" y="969264"/>
                  </a:moveTo>
                  <a:lnTo>
                    <a:pt x="5803201" y="969264"/>
                  </a:lnTo>
                  <a:lnTo>
                    <a:pt x="5801296" y="976985"/>
                  </a:lnTo>
                  <a:lnTo>
                    <a:pt x="5798820" y="982700"/>
                  </a:lnTo>
                  <a:lnTo>
                    <a:pt x="5792914" y="990320"/>
                  </a:lnTo>
                  <a:lnTo>
                    <a:pt x="5788914" y="992987"/>
                  </a:lnTo>
                  <a:lnTo>
                    <a:pt x="5778627" y="996035"/>
                  </a:lnTo>
                  <a:lnTo>
                    <a:pt x="5770905" y="996797"/>
                  </a:lnTo>
                  <a:lnTo>
                    <a:pt x="5760428" y="996696"/>
                  </a:lnTo>
                  <a:lnTo>
                    <a:pt x="5675185" y="996696"/>
                  </a:lnTo>
                  <a:lnTo>
                    <a:pt x="5675185" y="994321"/>
                  </a:lnTo>
                  <a:lnTo>
                    <a:pt x="5680837" y="986878"/>
                  </a:lnTo>
                  <a:lnTo>
                    <a:pt x="5719762" y="942035"/>
                  </a:lnTo>
                  <a:lnTo>
                    <a:pt x="5753049" y="909078"/>
                  </a:lnTo>
                  <a:lnTo>
                    <a:pt x="5769318" y="892683"/>
                  </a:lnTo>
                  <a:lnTo>
                    <a:pt x="5800890" y="856322"/>
                  </a:lnTo>
                  <a:lnTo>
                    <a:pt x="5820511" y="820204"/>
                  </a:lnTo>
                  <a:lnTo>
                    <a:pt x="5824537" y="792480"/>
                  </a:lnTo>
                  <a:lnTo>
                    <a:pt x="5823902" y="781824"/>
                  </a:lnTo>
                  <a:lnTo>
                    <a:pt x="5808484" y="746048"/>
                  </a:lnTo>
                  <a:lnTo>
                    <a:pt x="5769191" y="723366"/>
                  </a:lnTo>
                  <a:lnTo>
                    <a:pt x="5722620" y="717804"/>
                  </a:lnTo>
                  <a:lnTo>
                    <a:pt x="5709221" y="718185"/>
                  </a:lnTo>
                  <a:lnTo>
                    <a:pt x="5670994" y="723049"/>
                  </a:lnTo>
                  <a:lnTo>
                    <a:pt x="5625617" y="736866"/>
                  </a:lnTo>
                  <a:lnTo>
                    <a:pt x="5606605" y="744194"/>
                  </a:lnTo>
                  <a:lnTo>
                    <a:pt x="5606605" y="801624"/>
                  </a:lnTo>
                  <a:lnTo>
                    <a:pt x="5650801" y="801624"/>
                  </a:lnTo>
                  <a:lnTo>
                    <a:pt x="5658231" y="776998"/>
                  </a:lnTo>
                  <a:lnTo>
                    <a:pt x="5669229" y="759396"/>
                  </a:lnTo>
                  <a:lnTo>
                    <a:pt x="5683796" y="748817"/>
                  </a:lnTo>
                  <a:lnTo>
                    <a:pt x="5701944" y="745236"/>
                  </a:lnTo>
                  <a:lnTo>
                    <a:pt x="5711825" y="746264"/>
                  </a:lnTo>
                  <a:lnTo>
                    <a:pt x="5743803" y="778954"/>
                  </a:lnTo>
                  <a:lnTo>
                    <a:pt x="5746813" y="802957"/>
                  </a:lnTo>
                  <a:lnTo>
                    <a:pt x="5746381" y="812520"/>
                  </a:lnTo>
                  <a:lnTo>
                    <a:pt x="5736094" y="849249"/>
                  </a:lnTo>
                  <a:lnTo>
                    <a:pt x="5711622" y="889012"/>
                  </a:lnTo>
                  <a:lnTo>
                    <a:pt x="5678995" y="929449"/>
                  </a:lnTo>
                  <a:lnTo>
                    <a:pt x="5652376" y="962228"/>
                  </a:lnTo>
                  <a:lnTo>
                    <a:pt x="5630684" y="991819"/>
                  </a:lnTo>
                  <a:lnTo>
                    <a:pt x="5613908" y="1018235"/>
                  </a:lnTo>
                  <a:lnTo>
                    <a:pt x="5602033" y="1041463"/>
                  </a:lnTo>
                  <a:lnTo>
                    <a:pt x="5602033" y="1057656"/>
                  </a:lnTo>
                  <a:lnTo>
                    <a:pt x="5826442" y="1057656"/>
                  </a:lnTo>
                  <a:lnTo>
                    <a:pt x="5832157" y="969264"/>
                  </a:lnTo>
                  <a:close/>
                </a:path>
                <a:path w="5875020" h="3465829">
                  <a:moveTo>
                    <a:pt x="5856529" y="324040"/>
                  </a:moveTo>
                  <a:lnTo>
                    <a:pt x="5848870" y="300228"/>
                  </a:lnTo>
                  <a:lnTo>
                    <a:pt x="5802427" y="155943"/>
                  </a:lnTo>
                  <a:lnTo>
                    <a:pt x="5802427" y="300228"/>
                  </a:lnTo>
                  <a:lnTo>
                    <a:pt x="5630215" y="300228"/>
                  </a:lnTo>
                  <a:lnTo>
                    <a:pt x="5724512" y="54292"/>
                  </a:lnTo>
                  <a:lnTo>
                    <a:pt x="5802427" y="300228"/>
                  </a:lnTo>
                  <a:lnTo>
                    <a:pt x="5802427" y="155943"/>
                  </a:lnTo>
                  <a:lnTo>
                    <a:pt x="5769711" y="54292"/>
                  </a:lnTo>
                  <a:lnTo>
                    <a:pt x="5752236" y="0"/>
                  </a:lnTo>
                  <a:lnTo>
                    <a:pt x="5715940" y="0"/>
                  </a:lnTo>
                  <a:lnTo>
                    <a:pt x="5586781" y="324040"/>
                  </a:lnTo>
                  <a:lnTo>
                    <a:pt x="5586781" y="339852"/>
                  </a:lnTo>
                  <a:lnTo>
                    <a:pt x="5856529" y="339852"/>
                  </a:lnTo>
                  <a:lnTo>
                    <a:pt x="5856529" y="324040"/>
                  </a:lnTo>
                  <a:close/>
                </a:path>
                <a:path w="5875020" h="3465829">
                  <a:moveTo>
                    <a:pt x="5874817" y="563892"/>
                  </a:moveTo>
                  <a:lnTo>
                    <a:pt x="5574601" y="563892"/>
                  </a:lnTo>
                  <a:lnTo>
                    <a:pt x="5574601" y="595884"/>
                  </a:lnTo>
                  <a:lnTo>
                    <a:pt x="5874817" y="595884"/>
                  </a:lnTo>
                  <a:lnTo>
                    <a:pt x="5874817" y="563892"/>
                  </a:lnTo>
                  <a:close/>
                </a:path>
              </a:pathLst>
            </a:custGeom>
            <a:solidFill>
              <a:srgbClr val="003D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77795" y="254507"/>
              <a:ext cx="7684007" cy="7313676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1529" y="200727"/>
            <a:ext cx="3421379" cy="495934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-130">
                <a:solidFill>
                  <a:srgbClr val="5D8223"/>
                </a:solidFill>
              </a:rPr>
              <a:t>TANGENTE</a:t>
            </a:r>
            <a:r>
              <a:rPr dirty="0" sz="3050" spc="-35">
                <a:solidFill>
                  <a:srgbClr val="5D8223"/>
                </a:solidFill>
              </a:rPr>
              <a:t> </a:t>
            </a:r>
            <a:r>
              <a:rPr dirty="0" sz="3050" spc="-10">
                <a:solidFill>
                  <a:srgbClr val="5D8223"/>
                </a:solidFill>
              </a:rPr>
              <a:t>LARGA</a:t>
            </a:r>
            <a:endParaRPr sz="3050"/>
          </a:p>
        </p:txBody>
      </p:sp>
      <p:sp>
        <p:nvSpPr>
          <p:cNvPr id="3" name="object 3" descr=""/>
          <p:cNvSpPr/>
          <p:nvPr/>
        </p:nvSpPr>
        <p:spPr>
          <a:xfrm>
            <a:off x="3555873" y="935735"/>
            <a:ext cx="420370" cy="440690"/>
          </a:xfrm>
          <a:custGeom>
            <a:avLst/>
            <a:gdLst/>
            <a:ahLst/>
            <a:cxnLst/>
            <a:rect l="l" t="t" r="r" b="b"/>
            <a:pathLst>
              <a:path w="420370" h="440690">
                <a:moveTo>
                  <a:pt x="289077" y="0"/>
                </a:moveTo>
                <a:lnTo>
                  <a:pt x="18376" y="0"/>
                </a:lnTo>
                <a:lnTo>
                  <a:pt x="0" y="83248"/>
                </a:lnTo>
                <a:lnTo>
                  <a:pt x="32194" y="83248"/>
                </a:lnTo>
                <a:lnTo>
                  <a:pt x="37020" y="73393"/>
                </a:lnTo>
                <a:lnTo>
                  <a:pt x="41960" y="64528"/>
                </a:lnTo>
                <a:lnTo>
                  <a:pt x="76288" y="30391"/>
                </a:lnTo>
                <a:lnTo>
                  <a:pt x="112204" y="28956"/>
                </a:lnTo>
                <a:lnTo>
                  <a:pt x="59436" y="268605"/>
                </a:lnTo>
                <a:lnTo>
                  <a:pt x="44284" y="308991"/>
                </a:lnTo>
                <a:lnTo>
                  <a:pt x="22860" y="318516"/>
                </a:lnTo>
                <a:lnTo>
                  <a:pt x="19431" y="335280"/>
                </a:lnTo>
                <a:lnTo>
                  <a:pt x="149821" y="335280"/>
                </a:lnTo>
                <a:lnTo>
                  <a:pt x="153250" y="318516"/>
                </a:lnTo>
                <a:lnTo>
                  <a:pt x="145059" y="318135"/>
                </a:lnTo>
                <a:lnTo>
                  <a:pt x="139065" y="316420"/>
                </a:lnTo>
                <a:lnTo>
                  <a:pt x="131445" y="310235"/>
                </a:lnTo>
                <a:lnTo>
                  <a:pt x="129438" y="304901"/>
                </a:lnTo>
                <a:lnTo>
                  <a:pt x="129438" y="291185"/>
                </a:lnTo>
                <a:lnTo>
                  <a:pt x="129730" y="286232"/>
                </a:lnTo>
                <a:lnTo>
                  <a:pt x="131445" y="274129"/>
                </a:lnTo>
                <a:lnTo>
                  <a:pt x="185445" y="28956"/>
                </a:lnTo>
                <a:lnTo>
                  <a:pt x="215163" y="29057"/>
                </a:lnTo>
                <a:lnTo>
                  <a:pt x="237274" y="65620"/>
                </a:lnTo>
                <a:lnTo>
                  <a:pt x="238213" y="88392"/>
                </a:lnTo>
                <a:lnTo>
                  <a:pt x="269646" y="88392"/>
                </a:lnTo>
                <a:lnTo>
                  <a:pt x="289077" y="0"/>
                </a:lnTo>
                <a:close/>
              </a:path>
              <a:path w="420370" h="440690">
                <a:moveTo>
                  <a:pt x="420141" y="180022"/>
                </a:moveTo>
                <a:lnTo>
                  <a:pt x="399846" y="180022"/>
                </a:lnTo>
                <a:lnTo>
                  <a:pt x="346227" y="182880"/>
                </a:lnTo>
                <a:lnTo>
                  <a:pt x="343369" y="195072"/>
                </a:lnTo>
                <a:lnTo>
                  <a:pt x="352221" y="196596"/>
                </a:lnTo>
                <a:lnTo>
                  <a:pt x="355752" y="197650"/>
                </a:lnTo>
                <a:lnTo>
                  <a:pt x="361467" y="206603"/>
                </a:lnTo>
                <a:lnTo>
                  <a:pt x="361226" y="213906"/>
                </a:lnTo>
                <a:lnTo>
                  <a:pt x="360514" y="219798"/>
                </a:lnTo>
                <a:lnTo>
                  <a:pt x="359295" y="226758"/>
                </a:lnTo>
                <a:lnTo>
                  <a:pt x="357555" y="234797"/>
                </a:lnTo>
                <a:lnTo>
                  <a:pt x="325462" y="374815"/>
                </a:lnTo>
                <a:lnTo>
                  <a:pt x="323710" y="383209"/>
                </a:lnTo>
                <a:lnTo>
                  <a:pt x="322465" y="390702"/>
                </a:lnTo>
                <a:lnTo>
                  <a:pt x="321716" y="397294"/>
                </a:lnTo>
                <a:lnTo>
                  <a:pt x="321462" y="403009"/>
                </a:lnTo>
                <a:lnTo>
                  <a:pt x="322021" y="411848"/>
                </a:lnTo>
                <a:lnTo>
                  <a:pt x="349275" y="439864"/>
                </a:lnTo>
                <a:lnTo>
                  <a:pt x="358127" y="440436"/>
                </a:lnTo>
                <a:lnTo>
                  <a:pt x="366318" y="439978"/>
                </a:lnTo>
                <a:lnTo>
                  <a:pt x="403491" y="422986"/>
                </a:lnTo>
                <a:lnTo>
                  <a:pt x="420141" y="407670"/>
                </a:lnTo>
                <a:lnTo>
                  <a:pt x="407187" y="394716"/>
                </a:lnTo>
                <a:lnTo>
                  <a:pt x="401370" y="401485"/>
                </a:lnTo>
                <a:lnTo>
                  <a:pt x="396328" y="406438"/>
                </a:lnTo>
                <a:lnTo>
                  <a:pt x="387756" y="413004"/>
                </a:lnTo>
                <a:lnTo>
                  <a:pt x="383844" y="414629"/>
                </a:lnTo>
                <a:lnTo>
                  <a:pt x="377469" y="414629"/>
                </a:lnTo>
                <a:lnTo>
                  <a:pt x="375272" y="413766"/>
                </a:lnTo>
                <a:lnTo>
                  <a:pt x="372224" y="410248"/>
                </a:lnTo>
                <a:lnTo>
                  <a:pt x="371373" y="406908"/>
                </a:lnTo>
                <a:lnTo>
                  <a:pt x="371373" y="396621"/>
                </a:lnTo>
                <a:lnTo>
                  <a:pt x="372325" y="389572"/>
                </a:lnTo>
                <a:lnTo>
                  <a:pt x="420141" y="180022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186427" y="1059179"/>
            <a:ext cx="302895" cy="32384"/>
          </a:xfrm>
          <a:custGeom>
            <a:avLst/>
            <a:gdLst/>
            <a:ahLst/>
            <a:cxnLst/>
            <a:rect l="l" t="t" r="r" b="b"/>
            <a:pathLst>
              <a:path w="302895" h="32384">
                <a:moveTo>
                  <a:pt x="302514" y="32004"/>
                </a:moveTo>
                <a:lnTo>
                  <a:pt x="0" y="32004"/>
                </a:lnTo>
                <a:lnTo>
                  <a:pt x="0" y="0"/>
                </a:lnTo>
                <a:lnTo>
                  <a:pt x="302514" y="0"/>
                </a:lnTo>
                <a:lnTo>
                  <a:pt x="302514" y="32004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186427" y="1164335"/>
            <a:ext cx="302895" cy="32384"/>
          </a:xfrm>
          <a:custGeom>
            <a:avLst/>
            <a:gdLst/>
            <a:ahLst/>
            <a:cxnLst/>
            <a:rect l="l" t="t" r="r" b="b"/>
            <a:pathLst>
              <a:path w="302895" h="32384">
                <a:moveTo>
                  <a:pt x="302514" y="32004"/>
                </a:moveTo>
                <a:lnTo>
                  <a:pt x="0" y="32004"/>
                </a:lnTo>
                <a:lnTo>
                  <a:pt x="0" y="0"/>
                </a:lnTo>
                <a:lnTo>
                  <a:pt x="302514" y="0"/>
                </a:lnTo>
                <a:lnTo>
                  <a:pt x="302514" y="32004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4659724" y="935735"/>
            <a:ext cx="532130" cy="440690"/>
            <a:chOff x="4659724" y="935735"/>
            <a:chExt cx="532130" cy="440690"/>
          </a:xfrm>
        </p:grpSpPr>
        <p:sp>
          <p:nvSpPr>
            <p:cNvPr id="7" name="object 7" descr=""/>
            <p:cNvSpPr/>
            <p:nvPr/>
          </p:nvSpPr>
          <p:spPr>
            <a:xfrm>
              <a:off x="4659724" y="935735"/>
              <a:ext cx="349885" cy="335280"/>
            </a:xfrm>
            <a:custGeom>
              <a:avLst/>
              <a:gdLst/>
              <a:ahLst/>
              <a:cxnLst/>
              <a:rect l="l" t="t" r="r" b="b"/>
              <a:pathLst>
                <a:path w="349885" h="335280">
                  <a:moveTo>
                    <a:pt x="292036" y="335280"/>
                  </a:moveTo>
                  <a:lnTo>
                    <a:pt x="166782" y="335280"/>
                  </a:lnTo>
                  <a:lnTo>
                    <a:pt x="170211" y="319087"/>
                  </a:lnTo>
                  <a:lnTo>
                    <a:pt x="178712" y="317338"/>
                  </a:lnTo>
                  <a:lnTo>
                    <a:pt x="184784" y="313813"/>
                  </a:lnTo>
                  <a:lnTo>
                    <a:pt x="188428" y="308519"/>
                  </a:lnTo>
                  <a:lnTo>
                    <a:pt x="189642" y="301466"/>
                  </a:lnTo>
                  <a:lnTo>
                    <a:pt x="189642" y="295656"/>
                  </a:lnTo>
                  <a:lnTo>
                    <a:pt x="188975" y="289750"/>
                  </a:lnTo>
                  <a:lnTo>
                    <a:pt x="185927" y="277653"/>
                  </a:lnTo>
                  <a:lnTo>
                    <a:pt x="183832" y="270891"/>
                  </a:lnTo>
                  <a:lnTo>
                    <a:pt x="159162" y="205835"/>
                  </a:lnTo>
                  <a:lnTo>
                    <a:pt x="108299" y="266414"/>
                  </a:lnTo>
                  <a:lnTo>
                    <a:pt x="87725" y="298227"/>
                  </a:lnTo>
                  <a:lnTo>
                    <a:pt x="87725" y="313086"/>
                  </a:lnTo>
                  <a:lnTo>
                    <a:pt x="93821" y="318325"/>
                  </a:lnTo>
                  <a:lnTo>
                    <a:pt x="105917" y="319087"/>
                  </a:lnTo>
                  <a:lnTo>
                    <a:pt x="102488" y="335280"/>
                  </a:lnTo>
                  <a:lnTo>
                    <a:pt x="0" y="335280"/>
                  </a:lnTo>
                  <a:lnTo>
                    <a:pt x="3524" y="319087"/>
                  </a:lnTo>
                  <a:lnTo>
                    <a:pt x="10191" y="317372"/>
                  </a:lnTo>
                  <a:lnTo>
                    <a:pt x="16859" y="313658"/>
                  </a:lnTo>
                  <a:lnTo>
                    <a:pt x="48413" y="282065"/>
                  </a:lnTo>
                  <a:lnTo>
                    <a:pt x="145922" y="172021"/>
                  </a:lnTo>
                  <a:lnTo>
                    <a:pt x="105727" y="66294"/>
                  </a:lnTo>
                  <a:lnTo>
                    <a:pt x="85820" y="26288"/>
                  </a:lnTo>
                  <a:lnTo>
                    <a:pt x="69532" y="16763"/>
                  </a:lnTo>
                  <a:lnTo>
                    <a:pt x="73247" y="0"/>
                  </a:lnTo>
                  <a:lnTo>
                    <a:pt x="198215" y="0"/>
                  </a:lnTo>
                  <a:lnTo>
                    <a:pt x="194500" y="16763"/>
                  </a:lnTo>
                  <a:lnTo>
                    <a:pt x="187547" y="17525"/>
                  </a:lnTo>
                  <a:lnTo>
                    <a:pt x="182498" y="19716"/>
                  </a:lnTo>
                  <a:lnTo>
                    <a:pt x="176021" y="27050"/>
                  </a:lnTo>
                  <a:lnTo>
                    <a:pt x="174402" y="31813"/>
                  </a:lnTo>
                  <a:lnTo>
                    <a:pt x="174402" y="42576"/>
                  </a:lnTo>
                  <a:lnTo>
                    <a:pt x="175355" y="48482"/>
                  </a:lnTo>
                  <a:lnTo>
                    <a:pt x="178700" y="60620"/>
                  </a:lnTo>
                  <a:lnTo>
                    <a:pt x="182844" y="72765"/>
                  </a:lnTo>
                  <a:lnTo>
                    <a:pt x="200882" y="120205"/>
                  </a:lnTo>
                  <a:lnTo>
                    <a:pt x="241106" y="70147"/>
                  </a:lnTo>
                  <a:lnTo>
                    <a:pt x="247185" y="62138"/>
                  </a:lnTo>
                  <a:lnTo>
                    <a:pt x="252068" y="55326"/>
                  </a:lnTo>
                  <a:lnTo>
                    <a:pt x="259841" y="43148"/>
                  </a:lnTo>
                  <a:lnTo>
                    <a:pt x="261842" y="37623"/>
                  </a:lnTo>
                  <a:lnTo>
                    <a:pt x="261842" y="27527"/>
                  </a:lnTo>
                  <a:lnTo>
                    <a:pt x="260508" y="23622"/>
                  </a:lnTo>
                  <a:lnTo>
                    <a:pt x="254888" y="18859"/>
                  </a:lnTo>
                  <a:lnTo>
                    <a:pt x="250316" y="17240"/>
                  </a:lnTo>
                  <a:lnTo>
                    <a:pt x="243935" y="16287"/>
                  </a:lnTo>
                  <a:lnTo>
                    <a:pt x="247554" y="0"/>
                  </a:lnTo>
                  <a:lnTo>
                    <a:pt x="349757" y="0"/>
                  </a:lnTo>
                  <a:lnTo>
                    <a:pt x="346043" y="17049"/>
                  </a:lnTo>
                  <a:lnTo>
                    <a:pt x="342137" y="17811"/>
                  </a:lnTo>
                  <a:lnTo>
                    <a:pt x="338232" y="19335"/>
                  </a:lnTo>
                  <a:lnTo>
                    <a:pt x="304633" y="49875"/>
                  </a:lnTo>
                  <a:lnTo>
                    <a:pt x="213931" y="154590"/>
                  </a:lnTo>
                  <a:lnTo>
                    <a:pt x="257365" y="267652"/>
                  </a:lnTo>
                  <a:lnTo>
                    <a:pt x="274986" y="304800"/>
                  </a:lnTo>
                  <a:lnTo>
                    <a:pt x="295465" y="319087"/>
                  </a:lnTo>
                  <a:lnTo>
                    <a:pt x="292036" y="335280"/>
                  </a:lnTo>
                  <a:close/>
                </a:path>
              </a:pathLst>
            </a:custGeom>
            <a:solidFill>
              <a:srgbClr val="003D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31199" y="1191767"/>
              <a:ext cx="160401" cy="184404"/>
            </a:xfrm>
            <a:prstGeom prst="rect">
              <a:avLst/>
            </a:prstGeom>
          </p:spPr>
        </p:pic>
      </p:grpSp>
      <p:sp>
        <p:nvSpPr>
          <p:cNvPr id="9" name="object 9" descr=""/>
          <p:cNvSpPr/>
          <p:nvPr/>
        </p:nvSpPr>
        <p:spPr>
          <a:xfrm>
            <a:off x="5367528" y="1110995"/>
            <a:ext cx="302895" cy="32384"/>
          </a:xfrm>
          <a:custGeom>
            <a:avLst/>
            <a:gdLst/>
            <a:ahLst/>
            <a:cxnLst/>
            <a:rect l="l" t="t" r="r" b="b"/>
            <a:pathLst>
              <a:path w="302895" h="32384">
                <a:moveTo>
                  <a:pt x="302514" y="32004"/>
                </a:moveTo>
                <a:lnTo>
                  <a:pt x="0" y="32004"/>
                </a:lnTo>
                <a:lnTo>
                  <a:pt x="0" y="0"/>
                </a:lnTo>
                <a:lnTo>
                  <a:pt x="302514" y="0"/>
                </a:lnTo>
                <a:lnTo>
                  <a:pt x="302514" y="32004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992873" y="405304"/>
            <a:ext cx="5212715" cy="1722120"/>
          </a:xfrm>
          <a:prstGeom prst="rect">
            <a:avLst/>
          </a:prstGeom>
        </p:spPr>
        <p:txBody>
          <a:bodyPr wrap="square" lIns="0" tIns="36385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2865"/>
              </a:spcBef>
            </a:pPr>
            <a:r>
              <a:rPr dirty="0" sz="3950" spc="-10" b="1">
                <a:solidFill>
                  <a:srgbClr val="003D50"/>
                </a:solidFill>
                <a:latin typeface="Calibri"/>
                <a:cs typeface="Calibri"/>
              </a:rPr>
              <a:t>(Yc/tan</a:t>
            </a:r>
            <a:endParaRPr sz="3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85"/>
              </a:spcBef>
            </a:pPr>
            <a:r>
              <a:rPr dirty="0" sz="3050" b="1">
                <a:solidFill>
                  <a:srgbClr val="5D8223"/>
                </a:solidFill>
                <a:latin typeface="Calibri"/>
                <a:cs typeface="Calibri"/>
              </a:rPr>
              <a:t>TANGENTE</a:t>
            </a:r>
            <a:r>
              <a:rPr dirty="0" sz="3050" spc="-140" b="1">
                <a:solidFill>
                  <a:srgbClr val="5D8223"/>
                </a:solidFill>
                <a:latin typeface="Calibri"/>
                <a:cs typeface="Calibri"/>
              </a:rPr>
              <a:t> </a:t>
            </a:r>
            <a:r>
              <a:rPr dirty="0" sz="3050" spc="-20" b="1">
                <a:solidFill>
                  <a:srgbClr val="5D8223"/>
                </a:solidFill>
                <a:latin typeface="Calibri"/>
                <a:cs typeface="Calibri"/>
              </a:rPr>
              <a:t>CORTA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7223077" y="926592"/>
            <a:ext cx="257810" cy="349250"/>
          </a:xfrm>
          <a:custGeom>
            <a:avLst/>
            <a:gdLst/>
            <a:ahLst/>
            <a:cxnLst/>
            <a:rect l="l" t="t" r="r" b="b"/>
            <a:pathLst>
              <a:path w="257809" h="349250">
                <a:moveTo>
                  <a:pt x="90027" y="348996"/>
                </a:moveTo>
                <a:lnTo>
                  <a:pt x="50688" y="342602"/>
                </a:lnTo>
                <a:lnTo>
                  <a:pt x="12618" y="308903"/>
                </a:lnTo>
                <a:lnTo>
                  <a:pt x="1331" y="271080"/>
                </a:lnTo>
                <a:lnTo>
                  <a:pt x="0" y="245590"/>
                </a:lnTo>
                <a:lnTo>
                  <a:pt x="652" y="228650"/>
                </a:lnTo>
                <a:lnTo>
                  <a:pt x="6510" y="185579"/>
                </a:lnTo>
                <a:lnTo>
                  <a:pt x="18102" y="137503"/>
                </a:lnTo>
                <a:lnTo>
                  <a:pt x="34715" y="94316"/>
                </a:lnTo>
                <a:lnTo>
                  <a:pt x="56290" y="57937"/>
                </a:lnTo>
                <a:lnTo>
                  <a:pt x="82436" y="29972"/>
                </a:lnTo>
                <a:lnTo>
                  <a:pt x="130091" y="4869"/>
                </a:lnTo>
                <a:lnTo>
                  <a:pt x="167370" y="0"/>
                </a:lnTo>
                <a:lnTo>
                  <a:pt x="188585" y="1680"/>
                </a:lnTo>
                <a:lnTo>
                  <a:pt x="206934" y="6584"/>
                </a:lnTo>
                <a:lnTo>
                  <a:pt x="222408" y="14720"/>
                </a:lnTo>
                <a:lnTo>
                  <a:pt x="234786" y="25908"/>
                </a:lnTo>
                <a:lnTo>
                  <a:pt x="166893" y="25908"/>
                </a:lnTo>
                <a:lnTo>
                  <a:pt x="154590" y="28034"/>
                </a:lnTo>
                <a:lnTo>
                  <a:pt x="120126" y="59150"/>
                </a:lnTo>
                <a:lnTo>
                  <a:pt x="99980" y="100238"/>
                </a:lnTo>
                <a:lnTo>
                  <a:pt x="82978" y="156972"/>
                </a:lnTo>
                <a:lnTo>
                  <a:pt x="252106" y="156972"/>
                </a:lnTo>
                <a:lnTo>
                  <a:pt x="250615" y="165894"/>
                </a:lnTo>
                <a:lnTo>
                  <a:pt x="245881" y="187452"/>
                </a:lnTo>
                <a:lnTo>
                  <a:pt x="76311" y="187452"/>
                </a:lnTo>
                <a:lnTo>
                  <a:pt x="73382" y="200630"/>
                </a:lnTo>
                <a:lnTo>
                  <a:pt x="65916" y="249507"/>
                </a:lnTo>
                <a:lnTo>
                  <a:pt x="64396" y="275367"/>
                </a:lnTo>
                <a:lnTo>
                  <a:pt x="64309" y="279939"/>
                </a:lnTo>
                <a:lnTo>
                  <a:pt x="64639" y="288226"/>
                </a:lnTo>
                <a:lnTo>
                  <a:pt x="64718" y="290226"/>
                </a:lnTo>
                <a:lnTo>
                  <a:pt x="65940" y="299085"/>
                </a:lnTo>
                <a:lnTo>
                  <a:pt x="67966" y="306514"/>
                </a:lnTo>
                <a:lnTo>
                  <a:pt x="70786" y="312515"/>
                </a:lnTo>
                <a:lnTo>
                  <a:pt x="75168" y="319659"/>
                </a:lnTo>
                <a:lnTo>
                  <a:pt x="81748" y="323088"/>
                </a:lnTo>
                <a:lnTo>
                  <a:pt x="169788" y="323088"/>
                </a:lnTo>
                <a:lnTo>
                  <a:pt x="159369" y="330422"/>
                </a:lnTo>
                <a:lnTo>
                  <a:pt x="143511" y="338588"/>
                </a:lnTo>
                <a:lnTo>
                  <a:pt x="126662" y="344388"/>
                </a:lnTo>
                <a:lnTo>
                  <a:pt x="108831" y="347848"/>
                </a:lnTo>
                <a:lnTo>
                  <a:pt x="90027" y="348996"/>
                </a:lnTo>
                <a:close/>
              </a:path>
              <a:path w="257809" h="349250">
                <a:moveTo>
                  <a:pt x="252106" y="156972"/>
                </a:moveTo>
                <a:lnTo>
                  <a:pt x="181371" y="156972"/>
                </a:lnTo>
                <a:lnTo>
                  <a:pt x="183943" y="144986"/>
                </a:lnTo>
                <a:lnTo>
                  <a:pt x="186229" y="133457"/>
                </a:lnTo>
                <a:lnTo>
                  <a:pt x="192254" y="91713"/>
                </a:lnTo>
                <a:lnTo>
                  <a:pt x="192899" y="77743"/>
                </a:lnTo>
                <a:lnTo>
                  <a:pt x="192992" y="73056"/>
                </a:lnTo>
                <a:lnTo>
                  <a:pt x="182991" y="29622"/>
                </a:lnTo>
                <a:lnTo>
                  <a:pt x="176050" y="25908"/>
                </a:lnTo>
                <a:lnTo>
                  <a:pt x="234870" y="25908"/>
                </a:lnTo>
                <a:lnTo>
                  <a:pt x="244748" y="40722"/>
                </a:lnTo>
                <a:lnTo>
                  <a:pt x="251714" y="58578"/>
                </a:lnTo>
                <a:lnTo>
                  <a:pt x="255893" y="79649"/>
                </a:lnTo>
                <a:lnTo>
                  <a:pt x="257286" y="103917"/>
                </a:lnTo>
                <a:lnTo>
                  <a:pt x="256574" y="122373"/>
                </a:lnTo>
                <a:lnTo>
                  <a:pt x="256550" y="122993"/>
                </a:lnTo>
                <a:lnTo>
                  <a:pt x="254333" y="143648"/>
                </a:lnTo>
                <a:lnTo>
                  <a:pt x="252106" y="156972"/>
                </a:lnTo>
                <a:close/>
              </a:path>
              <a:path w="257809" h="349250">
                <a:moveTo>
                  <a:pt x="169788" y="323088"/>
                </a:moveTo>
                <a:lnTo>
                  <a:pt x="91265" y="323088"/>
                </a:lnTo>
                <a:lnTo>
                  <a:pt x="103374" y="320962"/>
                </a:lnTo>
                <a:lnTo>
                  <a:pt x="115125" y="314444"/>
                </a:lnTo>
                <a:lnTo>
                  <a:pt x="148037" y="268850"/>
                </a:lnTo>
                <a:lnTo>
                  <a:pt x="166676" y="218454"/>
                </a:lnTo>
                <a:lnTo>
                  <a:pt x="174799" y="187452"/>
                </a:lnTo>
                <a:lnTo>
                  <a:pt x="245881" y="187452"/>
                </a:lnTo>
                <a:lnTo>
                  <a:pt x="231032" y="235839"/>
                </a:lnTo>
                <a:lnTo>
                  <a:pt x="211756" y="275367"/>
                </a:lnTo>
                <a:lnTo>
                  <a:pt x="187813" y="307359"/>
                </a:lnTo>
                <a:lnTo>
                  <a:pt x="174158" y="320011"/>
                </a:lnTo>
                <a:lnTo>
                  <a:pt x="169788" y="323088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7512" y="1191768"/>
            <a:ext cx="165925" cy="184404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7740395" y="915923"/>
            <a:ext cx="155575" cy="466725"/>
          </a:xfrm>
          <a:custGeom>
            <a:avLst/>
            <a:gdLst/>
            <a:ahLst/>
            <a:cxnLst/>
            <a:rect l="l" t="t" r="r" b="b"/>
            <a:pathLst>
              <a:path w="155575" h="466725">
                <a:moveTo>
                  <a:pt x="6667" y="466344"/>
                </a:moveTo>
                <a:lnTo>
                  <a:pt x="762" y="447484"/>
                </a:lnTo>
                <a:lnTo>
                  <a:pt x="27356" y="435734"/>
                </a:lnTo>
                <a:lnTo>
                  <a:pt x="50280" y="419350"/>
                </a:lnTo>
                <a:lnTo>
                  <a:pt x="85153" y="372713"/>
                </a:lnTo>
                <a:lnTo>
                  <a:pt x="105894" y="309407"/>
                </a:lnTo>
                <a:lnTo>
                  <a:pt x="112672" y="233362"/>
                </a:lnTo>
                <a:lnTo>
                  <a:pt x="112776" y="230886"/>
                </a:lnTo>
                <a:lnTo>
                  <a:pt x="111060" y="191131"/>
                </a:lnTo>
                <a:lnTo>
                  <a:pt x="97305" y="122122"/>
                </a:lnTo>
                <a:lnTo>
                  <a:pt x="69624" y="67684"/>
                </a:lnTo>
                <a:lnTo>
                  <a:pt x="26982" y="30744"/>
                </a:lnTo>
                <a:lnTo>
                  <a:pt x="0" y="18954"/>
                </a:lnTo>
                <a:lnTo>
                  <a:pt x="6667" y="0"/>
                </a:lnTo>
                <a:lnTo>
                  <a:pt x="70104" y="30015"/>
                </a:lnTo>
                <a:lnTo>
                  <a:pt x="116967" y="81819"/>
                </a:lnTo>
                <a:lnTo>
                  <a:pt x="145851" y="151161"/>
                </a:lnTo>
                <a:lnTo>
                  <a:pt x="153051" y="190663"/>
                </a:lnTo>
                <a:lnTo>
                  <a:pt x="155448" y="233362"/>
                </a:lnTo>
                <a:lnTo>
                  <a:pt x="153053" y="276262"/>
                </a:lnTo>
                <a:lnTo>
                  <a:pt x="145863" y="315813"/>
                </a:lnTo>
                <a:lnTo>
                  <a:pt x="133869" y="352024"/>
                </a:lnTo>
                <a:lnTo>
                  <a:pt x="95754" y="413462"/>
                </a:lnTo>
                <a:lnTo>
                  <a:pt x="40566" y="454181"/>
                </a:lnTo>
                <a:lnTo>
                  <a:pt x="6667" y="466344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4583048" y="2638044"/>
            <a:ext cx="476250" cy="440690"/>
            <a:chOff x="4583048" y="2638044"/>
            <a:chExt cx="476250" cy="440690"/>
          </a:xfrm>
        </p:grpSpPr>
        <p:sp>
          <p:nvSpPr>
            <p:cNvPr id="15" name="object 15" descr=""/>
            <p:cNvSpPr/>
            <p:nvPr/>
          </p:nvSpPr>
          <p:spPr>
            <a:xfrm>
              <a:off x="4583048" y="2638044"/>
              <a:ext cx="289560" cy="335280"/>
            </a:xfrm>
            <a:custGeom>
              <a:avLst/>
              <a:gdLst/>
              <a:ahLst/>
              <a:cxnLst/>
              <a:rect l="l" t="t" r="r" b="b"/>
              <a:pathLst>
                <a:path w="289560" h="335280">
                  <a:moveTo>
                    <a:pt x="149828" y="335280"/>
                  </a:moveTo>
                  <a:lnTo>
                    <a:pt x="19431" y="335280"/>
                  </a:lnTo>
                  <a:lnTo>
                    <a:pt x="22859" y="318515"/>
                  </a:lnTo>
                  <a:lnTo>
                    <a:pt x="30098" y="317658"/>
                  </a:lnTo>
                  <a:lnTo>
                    <a:pt x="35814" y="315563"/>
                  </a:lnTo>
                  <a:lnTo>
                    <a:pt x="57277" y="277711"/>
                  </a:lnTo>
                  <a:lnTo>
                    <a:pt x="112204" y="28955"/>
                  </a:lnTo>
                  <a:lnTo>
                    <a:pt x="83629" y="29051"/>
                  </a:lnTo>
                  <a:lnTo>
                    <a:pt x="46995" y="56633"/>
                  </a:lnTo>
                  <a:lnTo>
                    <a:pt x="32194" y="83248"/>
                  </a:lnTo>
                  <a:lnTo>
                    <a:pt x="0" y="83248"/>
                  </a:lnTo>
                  <a:lnTo>
                    <a:pt x="18383" y="0"/>
                  </a:lnTo>
                  <a:lnTo>
                    <a:pt x="289083" y="0"/>
                  </a:lnTo>
                  <a:lnTo>
                    <a:pt x="269652" y="88391"/>
                  </a:lnTo>
                  <a:lnTo>
                    <a:pt x="238220" y="88391"/>
                  </a:lnTo>
                  <a:lnTo>
                    <a:pt x="237915" y="76016"/>
                  </a:lnTo>
                  <a:lnTo>
                    <a:pt x="237279" y="65615"/>
                  </a:lnTo>
                  <a:lnTo>
                    <a:pt x="221265" y="30861"/>
                  </a:lnTo>
                  <a:lnTo>
                    <a:pt x="185451" y="28955"/>
                  </a:lnTo>
                  <a:lnTo>
                    <a:pt x="131445" y="274129"/>
                  </a:lnTo>
                  <a:lnTo>
                    <a:pt x="129730" y="286226"/>
                  </a:lnTo>
                  <a:lnTo>
                    <a:pt x="129444" y="291179"/>
                  </a:lnTo>
                  <a:lnTo>
                    <a:pt x="129444" y="304895"/>
                  </a:lnTo>
                  <a:lnTo>
                    <a:pt x="131445" y="310229"/>
                  </a:lnTo>
                  <a:lnTo>
                    <a:pt x="139065" y="316420"/>
                  </a:lnTo>
                  <a:lnTo>
                    <a:pt x="145065" y="318135"/>
                  </a:lnTo>
                  <a:lnTo>
                    <a:pt x="153257" y="318515"/>
                  </a:lnTo>
                  <a:lnTo>
                    <a:pt x="149828" y="335280"/>
                  </a:lnTo>
                  <a:close/>
                </a:path>
              </a:pathLst>
            </a:custGeom>
            <a:solidFill>
              <a:srgbClr val="003D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8612" y="2894076"/>
              <a:ext cx="160401" cy="184404"/>
            </a:xfrm>
            <a:prstGeom prst="rect">
              <a:avLst/>
            </a:prstGeom>
          </p:spPr>
        </p:pic>
      </p:grpSp>
      <p:sp>
        <p:nvSpPr>
          <p:cNvPr id="17" name="object 17" descr=""/>
          <p:cNvSpPr/>
          <p:nvPr/>
        </p:nvSpPr>
        <p:spPr>
          <a:xfrm>
            <a:off x="5262371" y="2761487"/>
            <a:ext cx="302895" cy="32384"/>
          </a:xfrm>
          <a:custGeom>
            <a:avLst/>
            <a:gdLst/>
            <a:ahLst/>
            <a:cxnLst/>
            <a:rect l="l" t="t" r="r" b="b"/>
            <a:pathLst>
              <a:path w="302895" h="32385">
                <a:moveTo>
                  <a:pt x="302514" y="32004"/>
                </a:moveTo>
                <a:lnTo>
                  <a:pt x="0" y="32004"/>
                </a:lnTo>
                <a:lnTo>
                  <a:pt x="0" y="0"/>
                </a:lnTo>
                <a:lnTo>
                  <a:pt x="302514" y="0"/>
                </a:lnTo>
                <a:lnTo>
                  <a:pt x="302514" y="32004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5262371" y="2866643"/>
            <a:ext cx="302895" cy="32384"/>
          </a:xfrm>
          <a:custGeom>
            <a:avLst/>
            <a:gdLst/>
            <a:ahLst/>
            <a:cxnLst/>
            <a:rect l="l" t="t" r="r" b="b"/>
            <a:pathLst>
              <a:path w="302895" h="32385">
                <a:moveTo>
                  <a:pt x="302514" y="32004"/>
                </a:moveTo>
                <a:lnTo>
                  <a:pt x="0" y="32004"/>
                </a:lnTo>
                <a:lnTo>
                  <a:pt x="0" y="0"/>
                </a:lnTo>
                <a:lnTo>
                  <a:pt x="302514" y="0"/>
                </a:lnTo>
                <a:lnTo>
                  <a:pt x="302514" y="32004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 descr=""/>
          <p:cNvGrpSpPr/>
          <p:nvPr/>
        </p:nvGrpSpPr>
        <p:grpSpPr>
          <a:xfrm>
            <a:off x="6214490" y="2257044"/>
            <a:ext cx="472440" cy="440690"/>
            <a:chOff x="6214490" y="2257044"/>
            <a:chExt cx="472440" cy="440690"/>
          </a:xfrm>
        </p:grpSpPr>
        <p:sp>
          <p:nvSpPr>
            <p:cNvPr id="20" name="object 20" descr=""/>
            <p:cNvSpPr/>
            <p:nvPr/>
          </p:nvSpPr>
          <p:spPr>
            <a:xfrm>
              <a:off x="6214490" y="2257044"/>
              <a:ext cx="290195" cy="335280"/>
            </a:xfrm>
            <a:custGeom>
              <a:avLst/>
              <a:gdLst/>
              <a:ahLst/>
              <a:cxnLst/>
              <a:rect l="l" t="t" r="r" b="b"/>
              <a:pathLst>
                <a:path w="290195" h="335280">
                  <a:moveTo>
                    <a:pt x="138969" y="335280"/>
                  </a:moveTo>
                  <a:lnTo>
                    <a:pt x="8572" y="335280"/>
                  </a:lnTo>
                  <a:lnTo>
                    <a:pt x="12001" y="318516"/>
                  </a:lnTo>
                  <a:lnTo>
                    <a:pt x="19240" y="317658"/>
                  </a:lnTo>
                  <a:lnTo>
                    <a:pt x="25050" y="315563"/>
                  </a:lnTo>
                  <a:lnTo>
                    <a:pt x="46419" y="278116"/>
                  </a:lnTo>
                  <a:lnTo>
                    <a:pt x="63055" y="203358"/>
                  </a:lnTo>
                  <a:lnTo>
                    <a:pt x="29360" y="59124"/>
                  </a:lnTo>
                  <a:lnTo>
                    <a:pt x="14477" y="23241"/>
                  </a:lnTo>
                  <a:lnTo>
                    <a:pt x="0" y="16764"/>
                  </a:lnTo>
                  <a:lnTo>
                    <a:pt x="3619" y="0"/>
                  </a:lnTo>
                  <a:lnTo>
                    <a:pt x="123729" y="0"/>
                  </a:lnTo>
                  <a:lnTo>
                    <a:pt x="120015" y="16764"/>
                  </a:lnTo>
                  <a:lnTo>
                    <a:pt x="111638" y="19087"/>
                  </a:lnTo>
                  <a:lnTo>
                    <a:pt x="105656" y="23633"/>
                  </a:lnTo>
                  <a:lnTo>
                    <a:pt x="102066" y="30413"/>
                  </a:lnTo>
                  <a:lnTo>
                    <a:pt x="100869" y="39433"/>
                  </a:lnTo>
                  <a:lnTo>
                    <a:pt x="101188" y="46557"/>
                  </a:lnTo>
                  <a:lnTo>
                    <a:pt x="102131" y="54780"/>
                  </a:lnTo>
                  <a:lnTo>
                    <a:pt x="103682" y="64092"/>
                  </a:lnTo>
                  <a:lnTo>
                    <a:pt x="125253" y="164592"/>
                  </a:lnTo>
                  <a:lnTo>
                    <a:pt x="187648" y="73437"/>
                  </a:lnTo>
                  <a:lnTo>
                    <a:pt x="203263" y="39243"/>
                  </a:lnTo>
                  <a:lnTo>
                    <a:pt x="203263" y="27622"/>
                  </a:lnTo>
                  <a:lnTo>
                    <a:pt x="202025" y="24098"/>
                  </a:lnTo>
                  <a:lnTo>
                    <a:pt x="196786" y="19050"/>
                  </a:lnTo>
                  <a:lnTo>
                    <a:pt x="192214" y="17335"/>
                  </a:lnTo>
                  <a:lnTo>
                    <a:pt x="185642" y="16383"/>
                  </a:lnTo>
                  <a:lnTo>
                    <a:pt x="189261" y="0"/>
                  </a:lnTo>
                  <a:lnTo>
                    <a:pt x="290036" y="0"/>
                  </a:lnTo>
                  <a:lnTo>
                    <a:pt x="286321" y="16764"/>
                  </a:lnTo>
                  <a:lnTo>
                    <a:pt x="282130" y="17907"/>
                  </a:lnTo>
                  <a:lnTo>
                    <a:pt x="278129" y="19716"/>
                  </a:lnTo>
                  <a:lnTo>
                    <a:pt x="247352" y="52089"/>
                  </a:lnTo>
                  <a:lnTo>
                    <a:pt x="136017" y="205740"/>
                  </a:lnTo>
                  <a:lnTo>
                    <a:pt x="121824" y="269271"/>
                  </a:lnTo>
                  <a:lnTo>
                    <a:pt x="120681" y="274034"/>
                  </a:lnTo>
                  <a:lnTo>
                    <a:pt x="119824" y="278511"/>
                  </a:lnTo>
                  <a:lnTo>
                    <a:pt x="118871" y="286797"/>
                  </a:lnTo>
                  <a:lnTo>
                    <a:pt x="118586" y="291750"/>
                  </a:lnTo>
                  <a:lnTo>
                    <a:pt x="118586" y="304990"/>
                  </a:lnTo>
                  <a:lnTo>
                    <a:pt x="120586" y="310229"/>
                  </a:lnTo>
                  <a:lnTo>
                    <a:pt x="128206" y="316420"/>
                  </a:lnTo>
                  <a:lnTo>
                    <a:pt x="134207" y="318135"/>
                  </a:lnTo>
                  <a:lnTo>
                    <a:pt x="142398" y="318516"/>
                  </a:lnTo>
                  <a:lnTo>
                    <a:pt x="138969" y="335280"/>
                  </a:lnTo>
                  <a:close/>
                </a:path>
              </a:pathLst>
            </a:custGeom>
            <a:solidFill>
              <a:srgbClr val="003D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6244" y="2513076"/>
              <a:ext cx="160401" cy="184404"/>
            </a:xfrm>
            <a:prstGeom prst="rect">
              <a:avLst/>
            </a:prstGeom>
          </p:spPr>
        </p:pic>
      </p:grpSp>
      <p:sp>
        <p:nvSpPr>
          <p:cNvPr id="22" name="object 22" descr=""/>
          <p:cNvSpPr/>
          <p:nvPr/>
        </p:nvSpPr>
        <p:spPr>
          <a:xfrm>
            <a:off x="5744515" y="2965703"/>
            <a:ext cx="1169035" cy="349250"/>
          </a:xfrm>
          <a:custGeom>
            <a:avLst/>
            <a:gdLst/>
            <a:ahLst/>
            <a:cxnLst/>
            <a:rect l="l" t="t" r="r" b="b"/>
            <a:pathLst>
              <a:path w="1169034" h="349250">
                <a:moveTo>
                  <a:pt x="274332" y="16484"/>
                </a:moveTo>
                <a:lnTo>
                  <a:pt x="231851" y="7251"/>
                </a:lnTo>
                <a:lnTo>
                  <a:pt x="186702" y="4584"/>
                </a:lnTo>
                <a:lnTo>
                  <a:pt x="170649" y="5092"/>
                </a:lnTo>
                <a:lnTo>
                  <a:pt x="128790" y="12103"/>
                </a:lnTo>
                <a:lnTo>
                  <a:pt x="87642" y="33439"/>
                </a:lnTo>
                <a:lnTo>
                  <a:pt x="79870" y="40855"/>
                </a:lnTo>
                <a:lnTo>
                  <a:pt x="73304" y="48590"/>
                </a:lnTo>
                <a:lnTo>
                  <a:pt x="56705" y="85051"/>
                </a:lnTo>
                <a:lnTo>
                  <a:pt x="54584" y="104203"/>
                </a:lnTo>
                <a:lnTo>
                  <a:pt x="55333" y="115646"/>
                </a:lnTo>
                <a:lnTo>
                  <a:pt x="73190" y="158470"/>
                </a:lnTo>
                <a:lnTo>
                  <a:pt x="101739" y="186321"/>
                </a:lnTo>
                <a:lnTo>
                  <a:pt x="113360" y="195084"/>
                </a:lnTo>
                <a:lnTo>
                  <a:pt x="123101" y="202819"/>
                </a:lnTo>
                <a:lnTo>
                  <a:pt x="149352" y="231101"/>
                </a:lnTo>
                <a:lnTo>
                  <a:pt x="156984" y="261658"/>
                </a:lnTo>
                <a:lnTo>
                  <a:pt x="156946" y="262140"/>
                </a:lnTo>
                <a:lnTo>
                  <a:pt x="156845" y="263461"/>
                </a:lnTo>
                <a:lnTo>
                  <a:pt x="141554" y="304711"/>
                </a:lnTo>
                <a:lnTo>
                  <a:pt x="99263" y="320052"/>
                </a:lnTo>
                <a:lnTo>
                  <a:pt x="90843" y="319773"/>
                </a:lnTo>
                <a:lnTo>
                  <a:pt x="54114" y="296799"/>
                </a:lnTo>
                <a:lnTo>
                  <a:pt x="47447" y="262140"/>
                </a:lnTo>
                <a:lnTo>
                  <a:pt x="15252" y="262140"/>
                </a:lnTo>
                <a:lnTo>
                  <a:pt x="0" y="333857"/>
                </a:lnTo>
                <a:lnTo>
                  <a:pt x="11557" y="337337"/>
                </a:lnTo>
                <a:lnTo>
                  <a:pt x="23342" y="340372"/>
                </a:lnTo>
                <a:lnTo>
                  <a:pt x="35344" y="342950"/>
                </a:lnTo>
                <a:lnTo>
                  <a:pt x="46888" y="344982"/>
                </a:lnTo>
                <a:lnTo>
                  <a:pt x="46736" y="344982"/>
                </a:lnTo>
                <a:lnTo>
                  <a:pt x="59753" y="346837"/>
                </a:lnTo>
                <a:lnTo>
                  <a:pt x="71691" y="348056"/>
                </a:lnTo>
                <a:lnTo>
                  <a:pt x="83362" y="348767"/>
                </a:lnTo>
                <a:lnTo>
                  <a:pt x="94780" y="349008"/>
                </a:lnTo>
                <a:lnTo>
                  <a:pt x="112318" y="348551"/>
                </a:lnTo>
                <a:lnTo>
                  <a:pt x="154025" y="341858"/>
                </a:lnTo>
                <a:lnTo>
                  <a:pt x="194119" y="320052"/>
                </a:lnTo>
                <a:lnTo>
                  <a:pt x="221754" y="284619"/>
                </a:lnTo>
                <a:lnTo>
                  <a:pt x="231559" y="241376"/>
                </a:lnTo>
                <a:lnTo>
                  <a:pt x="231203" y="232321"/>
                </a:lnTo>
                <a:lnTo>
                  <a:pt x="218389" y="194056"/>
                </a:lnTo>
                <a:lnTo>
                  <a:pt x="184708" y="159397"/>
                </a:lnTo>
                <a:lnTo>
                  <a:pt x="163156" y="142862"/>
                </a:lnTo>
                <a:lnTo>
                  <a:pt x="153403" y="134518"/>
                </a:lnTo>
                <a:lnTo>
                  <a:pt x="129489" y="102704"/>
                </a:lnTo>
                <a:lnTo>
                  <a:pt x="126568" y="85051"/>
                </a:lnTo>
                <a:lnTo>
                  <a:pt x="127444" y="74320"/>
                </a:lnTo>
                <a:lnTo>
                  <a:pt x="127520" y="74053"/>
                </a:lnTo>
                <a:lnTo>
                  <a:pt x="130276" y="64109"/>
                </a:lnTo>
                <a:lnTo>
                  <a:pt x="159207" y="37109"/>
                </a:lnTo>
                <a:lnTo>
                  <a:pt x="170319" y="34391"/>
                </a:lnTo>
                <a:lnTo>
                  <a:pt x="170954" y="34391"/>
                </a:lnTo>
                <a:lnTo>
                  <a:pt x="182206" y="33540"/>
                </a:lnTo>
                <a:lnTo>
                  <a:pt x="221043" y="53848"/>
                </a:lnTo>
                <a:lnTo>
                  <a:pt x="226491" y="75565"/>
                </a:lnTo>
                <a:lnTo>
                  <a:pt x="227177" y="86880"/>
                </a:lnTo>
                <a:lnTo>
                  <a:pt x="259372" y="86880"/>
                </a:lnTo>
                <a:lnTo>
                  <a:pt x="270725" y="33439"/>
                </a:lnTo>
                <a:lnTo>
                  <a:pt x="274332" y="16484"/>
                </a:lnTo>
                <a:close/>
              </a:path>
              <a:path w="1169034" h="349250">
                <a:moveTo>
                  <a:pt x="534263" y="150507"/>
                </a:moveTo>
                <a:lnTo>
                  <a:pt x="515480" y="109728"/>
                </a:lnTo>
                <a:lnTo>
                  <a:pt x="474827" y="97688"/>
                </a:lnTo>
                <a:lnTo>
                  <a:pt x="474827" y="139268"/>
                </a:lnTo>
                <a:lnTo>
                  <a:pt x="474827" y="147459"/>
                </a:lnTo>
                <a:lnTo>
                  <a:pt x="461403" y="184238"/>
                </a:lnTo>
                <a:lnTo>
                  <a:pt x="421627" y="205447"/>
                </a:lnTo>
                <a:lnTo>
                  <a:pt x="381774" y="210324"/>
                </a:lnTo>
                <a:lnTo>
                  <a:pt x="388086" y="190080"/>
                </a:lnTo>
                <a:lnTo>
                  <a:pt x="411873" y="144602"/>
                </a:lnTo>
                <a:lnTo>
                  <a:pt x="453009" y="121932"/>
                </a:lnTo>
                <a:lnTo>
                  <a:pt x="459638" y="121932"/>
                </a:lnTo>
                <a:lnTo>
                  <a:pt x="465302" y="124218"/>
                </a:lnTo>
                <a:lnTo>
                  <a:pt x="469112" y="128498"/>
                </a:lnTo>
                <a:lnTo>
                  <a:pt x="472922" y="132880"/>
                </a:lnTo>
                <a:lnTo>
                  <a:pt x="474827" y="139268"/>
                </a:lnTo>
                <a:lnTo>
                  <a:pt x="474827" y="97688"/>
                </a:lnTo>
                <a:lnTo>
                  <a:pt x="459117" y="96024"/>
                </a:lnTo>
                <a:lnTo>
                  <a:pt x="443852" y="96710"/>
                </a:lnTo>
                <a:lnTo>
                  <a:pt x="429234" y="98653"/>
                </a:lnTo>
                <a:lnTo>
                  <a:pt x="389204" y="111874"/>
                </a:lnTo>
                <a:lnTo>
                  <a:pt x="356247" y="135166"/>
                </a:lnTo>
                <a:lnTo>
                  <a:pt x="331279" y="167474"/>
                </a:lnTo>
                <a:lnTo>
                  <a:pt x="316445" y="202844"/>
                </a:lnTo>
                <a:lnTo>
                  <a:pt x="307949" y="246799"/>
                </a:lnTo>
                <a:lnTo>
                  <a:pt x="307098" y="261366"/>
                </a:lnTo>
                <a:lnTo>
                  <a:pt x="307733" y="274751"/>
                </a:lnTo>
                <a:lnTo>
                  <a:pt x="323037" y="318376"/>
                </a:lnTo>
                <a:lnTo>
                  <a:pt x="358279" y="343382"/>
                </a:lnTo>
                <a:lnTo>
                  <a:pt x="396532" y="349008"/>
                </a:lnTo>
                <a:lnTo>
                  <a:pt x="412940" y="348157"/>
                </a:lnTo>
                <a:lnTo>
                  <a:pt x="458546" y="335470"/>
                </a:lnTo>
                <a:lnTo>
                  <a:pt x="492772" y="312432"/>
                </a:lnTo>
                <a:lnTo>
                  <a:pt x="511886" y="293471"/>
                </a:lnTo>
                <a:lnTo>
                  <a:pt x="491312" y="272808"/>
                </a:lnTo>
                <a:lnTo>
                  <a:pt x="479894" y="283159"/>
                </a:lnTo>
                <a:lnTo>
                  <a:pt x="469239" y="291795"/>
                </a:lnTo>
                <a:lnTo>
                  <a:pt x="431800" y="310349"/>
                </a:lnTo>
                <a:lnTo>
                  <a:pt x="411200" y="312432"/>
                </a:lnTo>
                <a:lnTo>
                  <a:pt x="402158" y="311759"/>
                </a:lnTo>
                <a:lnTo>
                  <a:pt x="373329" y="277164"/>
                </a:lnTo>
                <a:lnTo>
                  <a:pt x="372719" y="266331"/>
                </a:lnTo>
                <a:lnTo>
                  <a:pt x="372910" y="258660"/>
                </a:lnTo>
                <a:lnTo>
                  <a:pt x="373507" y="251091"/>
                </a:lnTo>
                <a:lnTo>
                  <a:pt x="374484" y="243624"/>
                </a:lnTo>
                <a:lnTo>
                  <a:pt x="375869" y="236232"/>
                </a:lnTo>
                <a:lnTo>
                  <a:pt x="397548" y="235407"/>
                </a:lnTo>
                <a:lnTo>
                  <a:pt x="417576" y="233794"/>
                </a:lnTo>
                <a:lnTo>
                  <a:pt x="467652" y="224383"/>
                </a:lnTo>
                <a:lnTo>
                  <a:pt x="509981" y="203555"/>
                </a:lnTo>
                <a:lnTo>
                  <a:pt x="532409" y="168224"/>
                </a:lnTo>
                <a:lnTo>
                  <a:pt x="532523" y="167474"/>
                </a:lnTo>
                <a:lnTo>
                  <a:pt x="533793" y="159651"/>
                </a:lnTo>
                <a:lnTo>
                  <a:pt x="533920" y="157226"/>
                </a:lnTo>
                <a:lnTo>
                  <a:pt x="533996" y="155816"/>
                </a:lnTo>
                <a:lnTo>
                  <a:pt x="534263" y="150507"/>
                </a:lnTo>
                <a:close/>
              </a:path>
              <a:path w="1169034" h="349250">
                <a:moveTo>
                  <a:pt x="876693" y="304228"/>
                </a:moveTo>
                <a:lnTo>
                  <a:pt x="858977" y="286524"/>
                </a:lnTo>
                <a:lnTo>
                  <a:pt x="853160" y="293065"/>
                </a:lnTo>
                <a:lnTo>
                  <a:pt x="847750" y="298716"/>
                </a:lnTo>
                <a:lnTo>
                  <a:pt x="842733" y="303466"/>
                </a:lnTo>
                <a:lnTo>
                  <a:pt x="838111" y="307289"/>
                </a:lnTo>
                <a:lnTo>
                  <a:pt x="832205" y="311861"/>
                </a:lnTo>
                <a:lnTo>
                  <a:pt x="826871" y="314045"/>
                </a:lnTo>
                <a:lnTo>
                  <a:pt x="818299" y="314045"/>
                </a:lnTo>
                <a:lnTo>
                  <a:pt x="815251" y="312813"/>
                </a:lnTo>
                <a:lnTo>
                  <a:pt x="813155" y="310337"/>
                </a:lnTo>
                <a:lnTo>
                  <a:pt x="811060" y="307949"/>
                </a:lnTo>
                <a:lnTo>
                  <a:pt x="809917" y="303466"/>
                </a:lnTo>
                <a:lnTo>
                  <a:pt x="809917" y="297002"/>
                </a:lnTo>
                <a:lnTo>
                  <a:pt x="833437" y="191363"/>
                </a:lnTo>
                <a:lnTo>
                  <a:pt x="834974" y="185458"/>
                </a:lnTo>
                <a:lnTo>
                  <a:pt x="836231" y="178308"/>
                </a:lnTo>
                <a:lnTo>
                  <a:pt x="837260" y="170510"/>
                </a:lnTo>
                <a:lnTo>
                  <a:pt x="838403" y="162598"/>
                </a:lnTo>
                <a:lnTo>
                  <a:pt x="838873" y="156121"/>
                </a:lnTo>
                <a:lnTo>
                  <a:pt x="838847" y="150507"/>
                </a:lnTo>
                <a:lnTo>
                  <a:pt x="837984" y="139141"/>
                </a:lnTo>
                <a:lnTo>
                  <a:pt x="837882" y="138785"/>
                </a:lnTo>
                <a:lnTo>
                  <a:pt x="836676" y="134124"/>
                </a:lnTo>
                <a:lnTo>
                  <a:pt x="807427" y="101193"/>
                </a:lnTo>
                <a:lnTo>
                  <a:pt x="795782" y="98221"/>
                </a:lnTo>
                <a:lnTo>
                  <a:pt x="793445" y="98221"/>
                </a:lnTo>
                <a:lnTo>
                  <a:pt x="784872" y="97548"/>
                </a:lnTo>
                <a:lnTo>
                  <a:pt x="774446" y="98221"/>
                </a:lnTo>
                <a:lnTo>
                  <a:pt x="772426" y="98221"/>
                </a:lnTo>
                <a:lnTo>
                  <a:pt x="758875" y="100914"/>
                </a:lnTo>
                <a:lnTo>
                  <a:pt x="715035" y="127838"/>
                </a:lnTo>
                <a:lnTo>
                  <a:pt x="692480" y="152400"/>
                </a:lnTo>
                <a:lnTo>
                  <a:pt x="689991" y="150507"/>
                </a:lnTo>
                <a:lnTo>
                  <a:pt x="691045" y="146888"/>
                </a:lnTo>
                <a:lnTo>
                  <a:pt x="691375" y="144221"/>
                </a:lnTo>
                <a:lnTo>
                  <a:pt x="691286" y="136029"/>
                </a:lnTo>
                <a:lnTo>
                  <a:pt x="691197" y="135064"/>
                </a:lnTo>
                <a:lnTo>
                  <a:pt x="691121" y="134124"/>
                </a:lnTo>
                <a:lnTo>
                  <a:pt x="690994" y="132689"/>
                </a:lnTo>
                <a:lnTo>
                  <a:pt x="690765" y="130009"/>
                </a:lnTo>
                <a:lnTo>
                  <a:pt x="688505" y="122123"/>
                </a:lnTo>
                <a:lnTo>
                  <a:pt x="656196" y="98221"/>
                </a:lnTo>
                <a:lnTo>
                  <a:pt x="655434" y="98221"/>
                </a:lnTo>
                <a:lnTo>
                  <a:pt x="646849" y="97548"/>
                </a:lnTo>
                <a:lnTo>
                  <a:pt x="606653" y="107645"/>
                </a:lnTo>
                <a:lnTo>
                  <a:pt x="575056" y="130962"/>
                </a:lnTo>
                <a:lnTo>
                  <a:pt x="563118" y="142405"/>
                </a:lnTo>
                <a:lnTo>
                  <a:pt x="580745" y="160032"/>
                </a:lnTo>
                <a:lnTo>
                  <a:pt x="586486" y="153720"/>
                </a:lnTo>
                <a:lnTo>
                  <a:pt x="591832" y="148221"/>
                </a:lnTo>
                <a:lnTo>
                  <a:pt x="596811" y="143535"/>
                </a:lnTo>
                <a:lnTo>
                  <a:pt x="601421" y="139636"/>
                </a:lnTo>
                <a:lnTo>
                  <a:pt x="607339" y="135064"/>
                </a:lnTo>
                <a:lnTo>
                  <a:pt x="612851" y="132689"/>
                </a:lnTo>
                <a:lnTo>
                  <a:pt x="622274" y="132689"/>
                </a:lnTo>
                <a:lnTo>
                  <a:pt x="625221" y="134124"/>
                </a:lnTo>
                <a:lnTo>
                  <a:pt x="625360" y="134124"/>
                </a:lnTo>
                <a:lnTo>
                  <a:pt x="627227" y="137071"/>
                </a:lnTo>
                <a:lnTo>
                  <a:pt x="629043" y="140119"/>
                </a:lnTo>
                <a:lnTo>
                  <a:pt x="629894" y="144221"/>
                </a:lnTo>
                <a:lnTo>
                  <a:pt x="629843" y="155625"/>
                </a:lnTo>
                <a:lnTo>
                  <a:pt x="629767" y="156121"/>
                </a:lnTo>
                <a:lnTo>
                  <a:pt x="628650" y="163360"/>
                </a:lnTo>
                <a:lnTo>
                  <a:pt x="626859" y="170980"/>
                </a:lnTo>
                <a:lnTo>
                  <a:pt x="586651" y="344424"/>
                </a:lnTo>
                <a:lnTo>
                  <a:pt x="657136" y="344424"/>
                </a:lnTo>
                <a:lnTo>
                  <a:pt x="684669" y="219278"/>
                </a:lnTo>
                <a:lnTo>
                  <a:pt x="687616" y="207276"/>
                </a:lnTo>
                <a:lnTo>
                  <a:pt x="704469" y="170510"/>
                </a:lnTo>
                <a:lnTo>
                  <a:pt x="731710" y="142214"/>
                </a:lnTo>
                <a:lnTo>
                  <a:pt x="751725" y="134124"/>
                </a:lnTo>
                <a:lnTo>
                  <a:pt x="757199" y="134124"/>
                </a:lnTo>
                <a:lnTo>
                  <a:pt x="769543" y="163360"/>
                </a:lnTo>
                <a:lnTo>
                  <a:pt x="768680" y="170980"/>
                </a:lnTo>
                <a:lnTo>
                  <a:pt x="765149" y="188798"/>
                </a:lnTo>
                <a:lnTo>
                  <a:pt x="763473" y="196430"/>
                </a:lnTo>
                <a:lnTo>
                  <a:pt x="761580" y="204228"/>
                </a:lnTo>
                <a:lnTo>
                  <a:pt x="748766" y="252615"/>
                </a:lnTo>
                <a:lnTo>
                  <a:pt x="745642" y="265963"/>
                </a:lnTo>
                <a:lnTo>
                  <a:pt x="743407" y="278041"/>
                </a:lnTo>
                <a:lnTo>
                  <a:pt x="742073" y="288823"/>
                </a:lnTo>
                <a:lnTo>
                  <a:pt x="741984" y="290639"/>
                </a:lnTo>
                <a:lnTo>
                  <a:pt x="741870" y="293065"/>
                </a:lnTo>
                <a:lnTo>
                  <a:pt x="741680" y="297002"/>
                </a:lnTo>
                <a:lnTo>
                  <a:pt x="753618" y="336245"/>
                </a:lnTo>
                <a:lnTo>
                  <a:pt x="791718" y="349008"/>
                </a:lnTo>
                <a:lnTo>
                  <a:pt x="802919" y="348373"/>
                </a:lnTo>
                <a:lnTo>
                  <a:pt x="843457" y="332943"/>
                </a:lnTo>
                <a:lnTo>
                  <a:pt x="866597" y="314045"/>
                </a:lnTo>
                <a:lnTo>
                  <a:pt x="876693" y="304228"/>
                </a:lnTo>
                <a:close/>
              </a:path>
              <a:path w="1169034" h="349250">
                <a:moveTo>
                  <a:pt x="1168908" y="103924"/>
                </a:moveTo>
                <a:lnTo>
                  <a:pt x="1167523" y="79654"/>
                </a:lnTo>
                <a:lnTo>
                  <a:pt x="1163345" y="58585"/>
                </a:lnTo>
                <a:lnTo>
                  <a:pt x="1156373" y="40728"/>
                </a:lnTo>
                <a:lnTo>
                  <a:pt x="1146492" y="25908"/>
                </a:lnTo>
                <a:lnTo>
                  <a:pt x="1134033" y="14732"/>
                </a:lnTo>
                <a:lnTo>
                  <a:pt x="1118565" y="6591"/>
                </a:lnTo>
                <a:lnTo>
                  <a:pt x="1104620" y="2870"/>
                </a:lnTo>
                <a:lnTo>
                  <a:pt x="1104620" y="73063"/>
                </a:lnTo>
                <a:lnTo>
                  <a:pt x="1104531" y="77749"/>
                </a:lnTo>
                <a:lnTo>
                  <a:pt x="1099743" y="122999"/>
                </a:lnTo>
                <a:lnTo>
                  <a:pt x="1093000" y="156972"/>
                </a:lnTo>
                <a:lnTo>
                  <a:pt x="1086421" y="156972"/>
                </a:lnTo>
                <a:lnTo>
                  <a:pt x="1086421" y="187452"/>
                </a:lnTo>
                <a:lnTo>
                  <a:pt x="1069378" y="245592"/>
                </a:lnTo>
                <a:lnTo>
                  <a:pt x="1049185" y="288226"/>
                </a:lnTo>
                <a:lnTo>
                  <a:pt x="1014996" y="320967"/>
                </a:lnTo>
                <a:lnTo>
                  <a:pt x="1002893" y="323088"/>
                </a:lnTo>
                <a:lnTo>
                  <a:pt x="993381" y="323088"/>
                </a:lnTo>
                <a:lnTo>
                  <a:pt x="976261" y="288226"/>
                </a:lnTo>
                <a:lnTo>
                  <a:pt x="975931" y="279946"/>
                </a:lnTo>
                <a:lnTo>
                  <a:pt x="976020" y="275374"/>
                </a:lnTo>
                <a:lnTo>
                  <a:pt x="980440" y="225882"/>
                </a:lnTo>
                <a:lnTo>
                  <a:pt x="987933" y="187452"/>
                </a:lnTo>
                <a:lnTo>
                  <a:pt x="1086421" y="187452"/>
                </a:lnTo>
                <a:lnTo>
                  <a:pt x="1086421" y="156972"/>
                </a:lnTo>
                <a:lnTo>
                  <a:pt x="994600" y="156972"/>
                </a:lnTo>
                <a:lnTo>
                  <a:pt x="1002715" y="126657"/>
                </a:lnTo>
                <a:lnTo>
                  <a:pt x="1021283" y="77749"/>
                </a:lnTo>
                <a:lnTo>
                  <a:pt x="1042822" y="44653"/>
                </a:lnTo>
                <a:lnTo>
                  <a:pt x="1078522" y="25908"/>
                </a:lnTo>
                <a:lnTo>
                  <a:pt x="1087678" y="25908"/>
                </a:lnTo>
                <a:lnTo>
                  <a:pt x="1104239" y="61315"/>
                </a:lnTo>
                <a:lnTo>
                  <a:pt x="1104620" y="73063"/>
                </a:lnTo>
                <a:lnTo>
                  <a:pt x="1104620" y="2870"/>
                </a:lnTo>
                <a:lnTo>
                  <a:pt x="1100213" y="1689"/>
                </a:lnTo>
                <a:lnTo>
                  <a:pt x="1078992" y="0"/>
                </a:lnTo>
                <a:lnTo>
                  <a:pt x="1059815" y="1257"/>
                </a:lnTo>
                <a:lnTo>
                  <a:pt x="1008799" y="19240"/>
                </a:lnTo>
                <a:lnTo>
                  <a:pt x="967917" y="57937"/>
                </a:lnTo>
                <a:lnTo>
                  <a:pt x="946340" y="94322"/>
                </a:lnTo>
                <a:lnTo>
                  <a:pt x="929728" y="137515"/>
                </a:lnTo>
                <a:lnTo>
                  <a:pt x="918133" y="185585"/>
                </a:lnTo>
                <a:lnTo>
                  <a:pt x="912279" y="228650"/>
                </a:lnTo>
                <a:lnTo>
                  <a:pt x="911631" y="245592"/>
                </a:lnTo>
                <a:lnTo>
                  <a:pt x="911656" y="249516"/>
                </a:lnTo>
                <a:lnTo>
                  <a:pt x="917194" y="291503"/>
                </a:lnTo>
                <a:lnTo>
                  <a:pt x="946823" y="334581"/>
                </a:lnTo>
                <a:lnTo>
                  <a:pt x="1001649" y="348996"/>
                </a:lnTo>
                <a:lnTo>
                  <a:pt x="1020457" y="347853"/>
                </a:lnTo>
                <a:lnTo>
                  <a:pt x="1038288" y="344398"/>
                </a:lnTo>
                <a:lnTo>
                  <a:pt x="1055141" y="338594"/>
                </a:lnTo>
                <a:lnTo>
                  <a:pt x="1070991" y="330428"/>
                </a:lnTo>
                <a:lnTo>
                  <a:pt x="1081417" y="323088"/>
                </a:lnTo>
                <a:lnTo>
                  <a:pt x="1085786" y="320014"/>
                </a:lnTo>
                <a:lnTo>
                  <a:pt x="1123378" y="275374"/>
                </a:lnTo>
                <a:lnTo>
                  <a:pt x="1142657" y="235839"/>
                </a:lnTo>
                <a:lnTo>
                  <a:pt x="1157008" y="189738"/>
                </a:lnTo>
                <a:lnTo>
                  <a:pt x="1165961" y="143649"/>
                </a:lnTo>
                <a:lnTo>
                  <a:pt x="1168196" y="122377"/>
                </a:lnTo>
                <a:lnTo>
                  <a:pt x="1168908" y="103924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60584" y="3230880"/>
            <a:ext cx="165925" cy="184404"/>
          </a:xfrm>
          <a:prstGeom prst="rect">
            <a:avLst/>
          </a:prstGeom>
        </p:spPr>
      </p:pic>
      <p:sp>
        <p:nvSpPr>
          <p:cNvPr id="24" name="object 24" descr=""/>
          <p:cNvSpPr/>
          <p:nvPr/>
        </p:nvSpPr>
        <p:spPr>
          <a:xfrm>
            <a:off x="5740907" y="2814827"/>
            <a:ext cx="1422400" cy="32384"/>
          </a:xfrm>
          <a:custGeom>
            <a:avLst/>
            <a:gdLst/>
            <a:ahLst/>
            <a:cxnLst/>
            <a:rect l="l" t="t" r="r" b="b"/>
            <a:pathLst>
              <a:path w="1422400" h="32385">
                <a:moveTo>
                  <a:pt x="1421891" y="32004"/>
                </a:moveTo>
                <a:lnTo>
                  <a:pt x="0" y="32004"/>
                </a:lnTo>
                <a:lnTo>
                  <a:pt x="0" y="0"/>
                </a:lnTo>
                <a:lnTo>
                  <a:pt x="1421891" y="0"/>
                </a:lnTo>
                <a:lnTo>
                  <a:pt x="1421891" y="32004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2123894" y="3696667"/>
            <a:ext cx="4870450" cy="4279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50" spc="-120" b="1">
                <a:solidFill>
                  <a:srgbClr val="5D8223"/>
                </a:solidFill>
                <a:latin typeface="Tahoma"/>
                <a:cs typeface="Tahoma"/>
              </a:rPr>
              <a:t>CUERDA</a:t>
            </a:r>
            <a:r>
              <a:rPr dirty="0" sz="2650" spc="-75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2650" spc="-40" b="1">
                <a:solidFill>
                  <a:srgbClr val="5D8223"/>
                </a:solidFill>
                <a:latin typeface="Tahoma"/>
                <a:cs typeface="Tahoma"/>
              </a:rPr>
              <a:t>LARGA</a:t>
            </a:r>
            <a:r>
              <a:rPr dirty="0" sz="2650" spc="-140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2650" spc="-225" b="1">
                <a:solidFill>
                  <a:srgbClr val="5D8223"/>
                </a:solidFill>
                <a:latin typeface="Tahoma"/>
                <a:cs typeface="Tahoma"/>
              </a:rPr>
              <a:t>DE</a:t>
            </a:r>
            <a:r>
              <a:rPr dirty="0" sz="2650" spc="-40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2650" spc="-90" b="1">
                <a:solidFill>
                  <a:srgbClr val="5D8223"/>
                </a:solidFill>
                <a:latin typeface="Tahoma"/>
                <a:cs typeface="Tahoma"/>
              </a:rPr>
              <a:t>LA</a:t>
            </a:r>
            <a:r>
              <a:rPr dirty="0" sz="2650" spc="-95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2650" spc="-305" b="1">
                <a:solidFill>
                  <a:srgbClr val="5D8223"/>
                </a:solidFill>
                <a:latin typeface="Tahoma"/>
                <a:cs typeface="Tahoma"/>
              </a:rPr>
              <a:t>ESPIRAL</a:t>
            </a:r>
            <a:endParaRPr sz="2650">
              <a:latin typeface="Tahoma"/>
              <a:cs typeface="Tahoma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3888866" y="4785359"/>
            <a:ext cx="752475" cy="445134"/>
            <a:chOff x="3888866" y="4785359"/>
            <a:chExt cx="752475" cy="445134"/>
          </a:xfrm>
        </p:grpSpPr>
        <p:sp>
          <p:nvSpPr>
            <p:cNvPr id="27" name="object 27" descr=""/>
            <p:cNvSpPr/>
            <p:nvPr/>
          </p:nvSpPr>
          <p:spPr>
            <a:xfrm>
              <a:off x="3888866" y="4785359"/>
              <a:ext cx="546100" cy="344805"/>
            </a:xfrm>
            <a:custGeom>
              <a:avLst/>
              <a:gdLst/>
              <a:ahLst/>
              <a:cxnLst/>
              <a:rect l="l" t="t" r="r" b="b"/>
              <a:pathLst>
                <a:path w="546100" h="344804">
                  <a:moveTo>
                    <a:pt x="108299" y="344424"/>
                  </a:moveTo>
                  <a:lnTo>
                    <a:pt x="62079" y="337304"/>
                  </a:lnTo>
                  <a:lnTo>
                    <a:pt x="28003" y="315753"/>
                  </a:lnTo>
                  <a:lnTo>
                    <a:pt x="7000" y="280761"/>
                  </a:lnTo>
                  <a:lnTo>
                    <a:pt x="100" y="234443"/>
                  </a:lnTo>
                  <a:lnTo>
                    <a:pt x="0" y="232981"/>
                  </a:lnTo>
                  <a:lnTo>
                    <a:pt x="4381" y="185928"/>
                  </a:lnTo>
                  <a:lnTo>
                    <a:pt x="13870" y="145446"/>
                  </a:lnTo>
                  <a:lnTo>
                    <a:pt x="28003" y="108108"/>
                  </a:lnTo>
                  <a:lnTo>
                    <a:pt x="57431" y="60960"/>
                  </a:lnTo>
                  <a:lnTo>
                    <a:pt x="95845" y="26931"/>
                  </a:lnTo>
                  <a:lnTo>
                    <a:pt x="141225" y="6764"/>
                  </a:lnTo>
                  <a:lnTo>
                    <a:pt x="192500" y="0"/>
                  </a:lnTo>
                  <a:lnTo>
                    <a:pt x="213334" y="802"/>
                  </a:lnTo>
                  <a:lnTo>
                    <a:pt x="233919" y="3059"/>
                  </a:lnTo>
                  <a:lnTo>
                    <a:pt x="254225" y="6764"/>
                  </a:lnTo>
                  <a:lnTo>
                    <a:pt x="254353" y="6764"/>
                  </a:lnTo>
                  <a:lnTo>
                    <a:pt x="274986" y="12096"/>
                  </a:lnTo>
                  <a:lnTo>
                    <a:pt x="271292" y="28956"/>
                  </a:lnTo>
                  <a:lnTo>
                    <a:pt x="189833" y="28956"/>
                  </a:lnTo>
                  <a:lnTo>
                    <a:pt x="179565" y="30029"/>
                  </a:lnTo>
                  <a:lnTo>
                    <a:pt x="139188" y="54518"/>
                  </a:lnTo>
                  <a:lnTo>
                    <a:pt x="111823" y="94487"/>
                  </a:lnTo>
                  <a:lnTo>
                    <a:pt x="96464" y="130349"/>
                  </a:lnTo>
                  <a:lnTo>
                    <a:pt x="84391" y="172212"/>
                  </a:lnTo>
                  <a:lnTo>
                    <a:pt x="76545" y="214836"/>
                  </a:lnTo>
                  <a:lnTo>
                    <a:pt x="73914" y="252888"/>
                  </a:lnTo>
                  <a:lnTo>
                    <a:pt x="74052" y="258465"/>
                  </a:lnTo>
                  <a:lnTo>
                    <a:pt x="80295" y="296322"/>
                  </a:lnTo>
                  <a:lnTo>
                    <a:pt x="117062" y="315468"/>
                  </a:lnTo>
                  <a:lnTo>
                    <a:pt x="209690" y="315468"/>
                  </a:lnTo>
                  <a:lnTo>
                    <a:pt x="206216" y="331469"/>
                  </a:lnTo>
                  <a:lnTo>
                    <a:pt x="158877" y="341376"/>
                  </a:lnTo>
                  <a:lnTo>
                    <a:pt x="147637" y="342649"/>
                  </a:lnTo>
                  <a:lnTo>
                    <a:pt x="148005" y="342649"/>
                  </a:lnTo>
                  <a:lnTo>
                    <a:pt x="134445" y="343685"/>
                  </a:lnTo>
                  <a:lnTo>
                    <a:pt x="121586" y="344242"/>
                  </a:lnTo>
                  <a:lnTo>
                    <a:pt x="108299" y="344424"/>
                  </a:lnTo>
                  <a:close/>
                </a:path>
                <a:path w="546100" h="344804">
                  <a:moveTo>
                    <a:pt x="259270" y="83819"/>
                  </a:moveTo>
                  <a:lnTo>
                    <a:pt x="227076" y="83819"/>
                  </a:lnTo>
                  <a:lnTo>
                    <a:pt x="226655" y="75247"/>
                  </a:lnTo>
                  <a:lnTo>
                    <a:pt x="226578" y="73692"/>
                  </a:lnTo>
                  <a:lnTo>
                    <a:pt x="225763" y="65770"/>
                  </a:lnTo>
                  <a:lnTo>
                    <a:pt x="205930" y="30956"/>
                  </a:lnTo>
                  <a:lnTo>
                    <a:pt x="198429" y="28956"/>
                  </a:lnTo>
                  <a:lnTo>
                    <a:pt x="271292" y="28956"/>
                  </a:lnTo>
                  <a:lnTo>
                    <a:pt x="259270" y="83819"/>
                  </a:lnTo>
                  <a:close/>
                </a:path>
                <a:path w="546100" h="344804">
                  <a:moveTo>
                    <a:pt x="209690" y="315468"/>
                  </a:moveTo>
                  <a:lnTo>
                    <a:pt x="117062" y="315468"/>
                  </a:lnTo>
                  <a:lnTo>
                    <a:pt x="129352" y="314735"/>
                  </a:lnTo>
                  <a:lnTo>
                    <a:pt x="140517" y="312396"/>
                  </a:lnTo>
                  <a:lnTo>
                    <a:pt x="175545" y="285630"/>
                  </a:lnTo>
                  <a:lnTo>
                    <a:pt x="189833" y="259080"/>
                  </a:lnTo>
                  <a:lnTo>
                    <a:pt x="221932" y="259080"/>
                  </a:lnTo>
                  <a:lnTo>
                    <a:pt x="209849" y="314735"/>
                  </a:lnTo>
                  <a:lnTo>
                    <a:pt x="209779" y="315058"/>
                  </a:lnTo>
                  <a:lnTo>
                    <a:pt x="209690" y="315468"/>
                  </a:lnTo>
                  <a:close/>
                </a:path>
                <a:path w="546100" h="344804">
                  <a:moveTo>
                    <a:pt x="521017" y="339852"/>
                  </a:moveTo>
                  <a:lnTo>
                    <a:pt x="296322" y="339852"/>
                  </a:lnTo>
                  <a:lnTo>
                    <a:pt x="299751" y="323659"/>
                  </a:lnTo>
                  <a:lnTo>
                    <a:pt x="309086" y="321183"/>
                  </a:lnTo>
                  <a:lnTo>
                    <a:pt x="316039" y="316611"/>
                  </a:lnTo>
                  <a:lnTo>
                    <a:pt x="320421" y="310038"/>
                  </a:lnTo>
                  <a:lnTo>
                    <a:pt x="323669" y="304112"/>
                  </a:lnTo>
                  <a:lnTo>
                    <a:pt x="326772" y="296227"/>
                  </a:lnTo>
                  <a:lnTo>
                    <a:pt x="326838" y="296060"/>
                  </a:lnTo>
                  <a:lnTo>
                    <a:pt x="377571" y="71437"/>
                  </a:lnTo>
                  <a:lnTo>
                    <a:pt x="380714" y="42672"/>
                  </a:lnTo>
                  <a:lnTo>
                    <a:pt x="380714" y="35909"/>
                  </a:lnTo>
                  <a:lnTo>
                    <a:pt x="379190" y="30956"/>
                  </a:lnTo>
                  <a:lnTo>
                    <a:pt x="372808" y="24574"/>
                  </a:lnTo>
                  <a:lnTo>
                    <a:pt x="367569" y="22479"/>
                  </a:lnTo>
                  <a:lnTo>
                    <a:pt x="360330" y="21336"/>
                  </a:lnTo>
                  <a:lnTo>
                    <a:pt x="363855" y="4571"/>
                  </a:lnTo>
                  <a:lnTo>
                    <a:pt x="487299" y="4571"/>
                  </a:lnTo>
                  <a:lnTo>
                    <a:pt x="483870" y="21336"/>
                  </a:lnTo>
                  <a:lnTo>
                    <a:pt x="474535" y="24098"/>
                  </a:lnTo>
                  <a:lnTo>
                    <a:pt x="467677" y="28765"/>
                  </a:lnTo>
                  <a:lnTo>
                    <a:pt x="450723" y="71437"/>
                  </a:lnTo>
                  <a:lnTo>
                    <a:pt x="397858" y="310038"/>
                  </a:lnTo>
                  <a:lnTo>
                    <a:pt x="397795" y="310324"/>
                  </a:lnTo>
                  <a:lnTo>
                    <a:pt x="397668" y="310896"/>
                  </a:lnTo>
                  <a:lnTo>
                    <a:pt x="528454" y="310896"/>
                  </a:lnTo>
                  <a:lnTo>
                    <a:pt x="521017" y="339852"/>
                  </a:lnTo>
                  <a:close/>
                </a:path>
                <a:path w="546100" h="344804">
                  <a:moveTo>
                    <a:pt x="528454" y="310896"/>
                  </a:moveTo>
                  <a:lnTo>
                    <a:pt x="453049" y="310896"/>
                  </a:lnTo>
                  <a:lnTo>
                    <a:pt x="458438" y="310324"/>
                  </a:lnTo>
                  <a:lnTo>
                    <a:pt x="462819" y="308991"/>
                  </a:lnTo>
                  <a:lnTo>
                    <a:pt x="467201" y="307752"/>
                  </a:lnTo>
                  <a:lnTo>
                    <a:pt x="471201" y="305752"/>
                  </a:lnTo>
                  <a:lnTo>
                    <a:pt x="474821" y="302895"/>
                  </a:lnTo>
                  <a:lnTo>
                    <a:pt x="478440" y="300132"/>
                  </a:lnTo>
                  <a:lnTo>
                    <a:pt x="482441" y="296227"/>
                  </a:lnTo>
                  <a:lnTo>
                    <a:pt x="486727" y="291274"/>
                  </a:lnTo>
                  <a:lnTo>
                    <a:pt x="491109" y="286321"/>
                  </a:lnTo>
                  <a:lnTo>
                    <a:pt x="509350" y="250924"/>
                  </a:lnTo>
                  <a:lnTo>
                    <a:pt x="512635" y="242316"/>
                  </a:lnTo>
                  <a:lnTo>
                    <a:pt x="546068" y="242316"/>
                  </a:lnTo>
                  <a:lnTo>
                    <a:pt x="528454" y="310896"/>
                  </a:lnTo>
                  <a:close/>
                </a:path>
              </a:pathLst>
            </a:custGeom>
            <a:solidFill>
              <a:srgbClr val="003D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4940" y="5045964"/>
              <a:ext cx="165925" cy="184404"/>
            </a:xfrm>
            <a:prstGeom prst="rect">
              <a:avLst/>
            </a:prstGeom>
          </p:spPr>
        </p:pic>
      </p:grpSp>
      <p:sp>
        <p:nvSpPr>
          <p:cNvPr id="29" name="object 29" descr=""/>
          <p:cNvSpPr/>
          <p:nvPr/>
        </p:nvSpPr>
        <p:spPr>
          <a:xfrm>
            <a:off x="4855464" y="4913376"/>
            <a:ext cx="302895" cy="32384"/>
          </a:xfrm>
          <a:custGeom>
            <a:avLst/>
            <a:gdLst/>
            <a:ahLst/>
            <a:cxnLst/>
            <a:rect l="l" t="t" r="r" b="b"/>
            <a:pathLst>
              <a:path w="302895" h="32385">
                <a:moveTo>
                  <a:pt x="302514" y="32004"/>
                </a:moveTo>
                <a:lnTo>
                  <a:pt x="0" y="32004"/>
                </a:lnTo>
                <a:lnTo>
                  <a:pt x="0" y="0"/>
                </a:lnTo>
                <a:lnTo>
                  <a:pt x="302514" y="0"/>
                </a:lnTo>
                <a:lnTo>
                  <a:pt x="302514" y="32004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4855464" y="5018532"/>
            <a:ext cx="302895" cy="32384"/>
          </a:xfrm>
          <a:custGeom>
            <a:avLst/>
            <a:gdLst/>
            <a:ahLst/>
            <a:cxnLst/>
            <a:rect l="l" t="t" r="r" b="b"/>
            <a:pathLst>
              <a:path w="302895" h="32385">
                <a:moveTo>
                  <a:pt x="302514" y="32004"/>
                </a:moveTo>
                <a:lnTo>
                  <a:pt x="0" y="32004"/>
                </a:lnTo>
                <a:lnTo>
                  <a:pt x="0" y="0"/>
                </a:lnTo>
                <a:lnTo>
                  <a:pt x="302514" y="0"/>
                </a:lnTo>
                <a:lnTo>
                  <a:pt x="302514" y="32004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 descr=""/>
          <p:cNvGrpSpPr/>
          <p:nvPr/>
        </p:nvGrpSpPr>
        <p:grpSpPr>
          <a:xfrm>
            <a:off x="5343144" y="4352544"/>
            <a:ext cx="2529840" cy="1122045"/>
            <a:chOff x="5343144" y="4352544"/>
            <a:chExt cx="2529840" cy="1122045"/>
          </a:xfrm>
        </p:grpSpPr>
        <p:sp>
          <p:nvSpPr>
            <p:cNvPr id="32" name="object 32" descr=""/>
            <p:cNvSpPr/>
            <p:nvPr/>
          </p:nvSpPr>
          <p:spPr>
            <a:xfrm>
              <a:off x="5343144" y="4352556"/>
              <a:ext cx="2529840" cy="1122045"/>
            </a:xfrm>
            <a:custGeom>
              <a:avLst/>
              <a:gdLst/>
              <a:ahLst/>
              <a:cxnLst/>
              <a:rect l="l" t="t" r="r" b="b"/>
              <a:pathLst>
                <a:path w="2529840" h="1122045">
                  <a:moveTo>
                    <a:pt x="713320" y="437388"/>
                  </a:moveTo>
                  <a:lnTo>
                    <a:pt x="611124" y="437388"/>
                  </a:lnTo>
                  <a:lnTo>
                    <a:pt x="607504" y="453669"/>
                  </a:lnTo>
                  <a:lnTo>
                    <a:pt x="613879" y="454621"/>
                  </a:lnTo>
                  <a:lnTo>
                    <a:pt x="618451" y="456247"/>
                  </a:lnTo>
                  <a:lnTo>
                    <a:pt x="624078" y="461010"/>
                  </a:lnTo>
                  <a:lnTo>
                    <a:pt x="625411" y="464908"/>
                  </a:lnTo>
                  <a:lnTo>
                    <a:pt x="625411" y="475005"/>
                  </a:lnTo>
                  <a:lnTo>
                    <a:pt x="604672" y="507530"/>
                  </a:lnTo>
                  <a:lnTo>
                    <a:pt x="564451" y="557593"/>
                  </a:lnTo>
                  <a:lnTo>
                    <a:pt x="546404" y="510146"/>
                  </a:lnTo>
                  <a:lnTo>
                    <a:pt x="542264" y="498005"/>
                  </a:lnTo>
                  <a:lnTo>
                    <a:pt x="538924" y="485863"/>
                  </a:lnTo>
                  <a:lnTo>
                    <a:pt x="537972" y="479958"/>
                  </a:lnTo>
                  <a:lnTo>
                    <a:pt x="537972" y="469201"/>
                  </a:lnTo>
                  <a:lnTo>
                    <a:pt x="539584" y="464439"/>
                  </a:lnTo>
                  <a:lnTo>
                    <a:pt x="546061" y="457098"/>
                  </a:lnTo>
                  <a:lnTo>
                    <a:pt x="551116" y="454914"/>
                  </a:lnTo>
                  <a:lnTo>
                    <a:pt x="558063" y="454152"/>
                  </a:lnTo>
                  <a:lnTo>
                    <a:pt x="561784" y="437388"/>
                  </a:lnTo>
                  <a:lnTo>
                    <a:pt x="436816" y="437388"/>
                  </a:lnTo>
                  <a:lnTo>
                    <a:pt x="433095" y="454152"/>
                  </a:lnTo>
                  <a:lnTo>
                    <a:pt x="437286" y="455104"/>
                  </a:lnTo>
                  <a:lnTo>
                    <a:pt x="440715" y="456526"/>
                  </a:lnTo>
                  <a:lnTo>
                    <a:pt x="469290" y="503682"/>
                  </a:lnTo>
                  <a:lnTo>
                    <a:pt x="509485" y="609409"/>
                  </a:lnTo>
                  <a:lnTo>
                    <a:pt x="411975" y="719442"/>
                  </a:lnTo>
                  <a:lnTo>
                    <a:pt x="380428" y="751039"/>
                  </a:lnTo>
                  <a:lnTo>
                    <a:pt x="367093" y="756475"/>
                  </a:lnTo>
                  <a:lnTo>
                    <a:pt x="363562" y="772668"/>
                  </a:lnTo>
                  <a:lnTo>
                    <a:pt x="466051" y="772668"/>
                  </a:lnTo>
                  <a:lnTo>
                    <a:pt x="469480" y="756475"/>
                  </a:lnTo>
                  <a:lnTo>
                    <a:pt x="457390" y="755713"/>
                  </a:lnTo>
                  <a:lnTo>
                    <a:pt x="451294" y="750468"/>
                  </a:lnTo>
                  <a:lnTo>
                    <a:pt x="451294" y="735609"/>
                  </a:lnTo>
                  <a:lnTo>
                    <a:pt x="452907" y="730465"/>
                  </a:lnTo>
                  <a:lnTo>
                    <a:pt x="522732" y="643216"/>
                  </a:lnTo>
                  <a:lnTo>
                    <a:pt x="547395" y="708279"/>
                  </a:lnTo>
                  <a:lnTo>
                    <a:pt x="549490" y="715035"/>
                  </a:lnTo>
                  <a:lnTo>
                    <a:pt x="552538" y="727138"/>
                  </a:lnTo>
                  <a:lnTo>
                    <a:pt x="553212" y="733044"/>
                  </a:lnTo>
                  <a:lnTo>
                    <a:pt x="553212" y="738847"/>
                  </a:lnTo>
                  <a:lnTo>
                    <a:pt x="551992" y="745896"/>
                  </a:lnTo>
                  <a:lnTo>
                    <a:pt x="548347" y="751192"/>
                  </a:lnTo>
                  <a:lnTo>
                    <a:pt x="542277" y="754722"/>
                  </a:lnTo>
                  <a:lnTo>
                    <a:pt x="533781" y="756475"/>
                  </a:lnTo>
                  <a:lnTo>
                    <a:pt x="530352" y="772668"/>
                  </a:lnTo>
                  <a:lnTo>
                    <a:pt x="655599" y="772668"/>
                  </a:lnTo>
                  <a:lnTo>
                    <a:pt x="659028" y="756475"/>
                  </a:lnTo>
                  <a:lnTo>
                    <a:pt x="650557" y="754570"/>
                  </a:lnTo>
                  <a:lnTo>
                    <a:pt x="643699" y="749808"/>
                  </a:lnTo>
                  <a:lnTo>
                    <a:pt x="620928" y="705040"/>
                  </a:lnTo>
                  <a:lnTo>
                    <a:pt x="577494" y="591972"/>
                  </a:lnTo>
                  <a:lnTo>
                    <a:pt x="647979" y="510349"/>
                  </a:lnTo>
                  <a:lnTo>
                    <a:pt x="675792" y="478955"/>
                  </a:lnTo>
                  <a:lnTo>
                    <a:pt x="705700" y="455193"/>
                  </a:lnTo>
                  <a:lnTo>
                    <a:pt x="709612" y="454431"/>
                  </a:lnTo>
                  <a:lnTo>
                    <a:pt x="713320" y="437388"/>
                  </a:lnTo>
                  <a:close/>
                </a:path>
                <a:path w="2529840" h="1122045">
                  <a:moveTo>
                    <a:pt x="2529840" y="0"/>
                  </a:moveTo>
                  <a:lnTo>
                    <a:pt x="370332" y="0"/>
                  </a:lnTo>
                  <a:lnTo>
                    <a:pt x="310896" y="0"/>
                  </a:lnTo>
                  <a:lnTo>
                    <a:pt x="208788" y="1033272"/>
                  </a:lnTo>
                  <a:lnTo>
                    <a:pt x="85344" y="804672"/>
                  </a:lnTo>
                  <a:lnTo>
                    <a:pt x="0" y="848868"/>
                  </a:lnTo>
                  <a:lnTo>
                    <a:pt x="10668" y="867156"/>
                  </a:lnTo>
                  <a:lnTo>
                    <a:pt x="54864" y="842772"/>
                  </a:lnTo>
                  <a:lnTo>
                    <a:pt x="207264" y="1121664"/>
                  </a:lnTo>
                  <a:lnTo>
                    <a:pt x="230124" y="1121664"/>
                  </a:lnTo>
                  <a:lnTo>
                    <a:pt x="338328" y="33528"/>
                  </a:lnTo>
                  <a:lnTo>
                    <a:pt x="387096" y="33528"/>
                  </a:lnTo>
                  <a:lnTo>
                    <a:pt x="387096" y="32004"/>
                  </a:lnTo>
                  <a:lnTo>
                    <a:pt x="2529840" y="32004"/>
                  </a:lnTo>
                  <a:lnTo>
                    <a:pt x="2529840" y="0"/>
                  </a:lnTo>
                  <a:close/>
                </a:path>
              </a:pathLst>
            </a:custGeom>
            <a:solidFill>
              <a:srgbClr val="003D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78187" y="5045964"/>
              <a:ext cx="160401" cy="184404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4975" y="4654295"/>
              <a:ext cx="169163" cy="248412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6653784" y="4789944"/>
              <a:ext cx="767080" cy="349885"/>
            </a:xfrm>
            <a:custGeom>
              <a:avLst/>
              <a:gdLst/>
              <a:ahLst/>
              <a:cxnLst/>
              <a:rect l="l" t="t" r="r" b="b"/>
              <a:pathLst>
                <a:path w="767079" h="349885">
                  <a:moveTo>
                    <a:pt x="302514" y="175514"/>
                  </a:moveTo>
                  <a:lnTo>
                    <a:pt x="168681" y="175514"/>
                  </a:lnTo>
                  <a:lnTo>
                    <a:pt x="168681" y="33274"/>
                  </a:lnTo>
                  <a:lnTo>
                    <a:pt x="133819" y="33274"/>
                  </a:lnTo>
                  <a:lnTo>
                    <a:pt x="133819" y="175514"/>
                  </a:lnTo>
                  <a:lnTo>
                    <a:pt x="0" y="175514"/>
                  </a:lnTo>
                  <a:lnTo>
                    <a:pt x="0" y="207264"/>
                  </a:lnTo>
                  <a:lnTo>
                    <a:pt x="133819" y="207264"/>
                  </a:lnTo>
                  <a:lnTo>
                    <a:pt x="133819" y="349504"/>
                  </a:lnTo>
                  <a:lnTo>
                    <a:pt x="168681" y="349504"/>
                  </a:lnTo>
                  <a:lnTo>
                    <a:pt x="168681" y="207264"/>
                  </a:lnTo>
                  <a:lnTo>
                    <a:pt x="302514" y="207264"/>
                  </a:lnTo>
                  <a:lnTo>
                    <a:pt x="302514" y="175514"/>
                  </a:lnTo>
                  <a:close/>
                </a:path>
                <a:path w="767079" h="349885">
                  <a:moveTo>
                    <a:pt x="766660" y="0"/>
                  </a:moveTo>
                  <a:lnTo>
                    <a:pt x="665886" y="0"/>
                  </a:lnTo>
                  <a:lnTo>
                    <a:pt x="662266" y="16383"/>
                  </a:lnTo>
                  <a:lnTo>
                    <a:pt x="668832" y="17335"/>
                  </a:lnTo>
                  <a:lnTo>
                    <a:pt x="673404" y="19050"/>
                  </a:lnTo>
                  <a:lnTo>
                    <a:pt x="678649" y="24091"/>
                  </a:lnTo>
                  <a:lnTo>
                    <a:pt x="679881" y="27622"/>
                  </a:lnTo>
                  <a:lnTo>
                    <a:pt x="679881" y="39243"/>
                  </a:lnTo>
                  <a:lnTo>
                    <a:pt x="601878" y="164592"/>
                  </a:lnTo>
                  <a:lnTo>
                    <a:pt x="580301" y="64084"/>
                  </a:lnTo>
                  <a:lnTo>
                    <a:pt x="578751" y="54775"/>
                  </a:lnTo>
                  <a:lnTo>
                    <a:pt x="577811" y="46545"/>
                  </a:lnTo>
                  <a:lnTo>
                    <a:pt x="577494" y="39433"/>
                  </a:lnTo>
                  <a:lnTo>
                    <a:pt x="578688" y="30403"/>
                  </a:lnTo>
                  <a:lnTo>
                    <a:pt x="582282" y="23622"/>
                  </a:lnTo>
                  <a:lnTo>
                    <a:pt x="588264" y="19075"/>
                  </a:lnTo>
                  <a:lnTo>
                    <a:pt x="596633" y="16764"/>
                  </a:lnTo>
                  <a:lnTo>
                    <a:pt x="600354" y="0"/>
                  </a:lnTo>
                  <a:lnTo>
                    <a:pt x="480237" y="0"/>
                  </a:lnTo>
                  <a:lnTo>
                    <a:pt x="476618" y="16764"/>
                  </a:lnTo>
                  <a:lnTo>
                    <a:pt x="480910" y="17335"/>
                  </a:lnTo>
                  <a:lnTo>
                    <a:pt x="484149" y="18288"/>
                  </a:lnTo>
                  <a:lnTo>
                    <a:pt x="505980" y="59118"/>
                  </a:lnTo>
                  <a:lnTo>
                    <a:pt x="539673" y="203352"/>
                  </a:lnTo>
                  <a:lnTo>
                    <a:pt x="525195" y="269074"/>
                  </a:lnTo>
                  <a:lnTo>
                    <a:pt x="510146" y="309079"/>
                  </a:lnTo>
                  <a:lnTo>
                    <a:pt x="488619" y="318516"/>
                  </a:lnTo>
                  <a:lnTo>
                    <a:pt x="485190" y="335280"/>
                  </a:lnTo>
                  <a:lnTo>
                    <a:pt x="615594" y="335280"/>
                  </a:lnTo>
                  <a:lnTo>
                    <a:pt x="619023" y="318516"/>
                  </a:lnTo>
                  <a:lnTo>
                    <a:pt x="610831" y="318135"/>
                  </a:lnTo>
                  <a:lnTo>
                    <a:pt x="604824" y="316420"/>
                  </a:lnTo>
                  <a:lnTo>
                    <a:pt x="597204" y="310222"/>
                  </a:lnTo>
                  <a:lnTo>
                    <a:pt x="595210" y="304990"/>
                  </a:lnTo>
                  <a:lnTo>
                    <a:pt x="595210" y="291744"/>
                  </a:lnTo>
                  <a:lnTo>
                    <a:pt x="595490" y="286791"/>
                  </a:lnTo>
                  <a:lnTo>
                    <a:pt x="596442" y="278511"/>
                  </a:lnTo>
                  <a:lnTo>
                    <a:pt x="597306" y="274027"/>
                  </a:lnTo>
                  <a:lnTo>
                    <a:pt x="598449" y="269265"/>
                  </a:lnTo>
                  <a:lnTo>
                    <a:pt x="612635" y="205740"/>
                  </a:lnTo>
                  <a:lnTo>
                    <a:pt x="716381" y="62306"/>
                  </a:lnTo>
                  <a:lnTo>
                    <a:pt x="742467" y="29718"/>
                  </a:lnTo>
                  <a:lnTo>
                    <a:pt x="762939" y="16764"/>
                  </a:lnTo>
                  <a:lnTo>
                    <a:pt x="766660" y="0"/>
                  </a:lnTo>
                  <a:close/>
                </a:path>
              </a:pathLst>
            </a:custGeom>
            <a:solidFill>
              <a:srgbClr val="003D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2168" y="5045964"/>
              <a:ext cx="160401" cy="184404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50480" y="4654295"/>
              <a:ext cx="169163" cy="248412"/>
            </a:xfrm>
            <a:prstGeom prst="rect">
              <a:avLst/>
            </a:prstGeom>
          </p:spPr>
        </p:pic>
      </p:grpSp>
      <p:sp>
        <p:nvSpPr>
          <p:cNvPr id="38" name="object 38" descr=""/>
          <p:cNvSpPr txBox="1"/>
          <p:nvPr/>
        </p:nvSpPr>
        <p:spPr>
          <a:xfrm>
            <a:off x="1982216" y="5618548"/>
            <a:ext cx="7926705" cy="4610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757545" algn="l"/>
              </a:tabLst>
            </a:pPr>
            <a:r>
              <a:rPr dirty="0" sz="2850" b="1">
                <a:solidFill>
                  <a:srgbClr val="5D8223"/>
                </a:solidFill>
                <a:latin typeface="Calibri"/>
                <a:cs typeface="Calibri"/>
              </a:rPr>
              <a:t>DEFLEXIÓN</a:t>
            </a:r>
            <a:r>
              <a:rPr dirty="0" sz="2850" spc="-95" b="1">
                <a:solidFill>
                  <a:srgbClr val="5D8223"/>
                </a:solidFill>
                <a:latin typeface="Calibri"/>
                <a:cs typeface="Calibri"/>
              </a:rPr>
              <a:t> </a:t>
            </a:r>
            <a:r>
              <a:rPr dirty="0" sz="2850" spc="-10" b="1">
                <a:solidFill>
                  <a:srgbClr val="5D8223"/>
                </a:solidFill>
                <a:latin typeface="Calibri"/>
                <a:cs typeface="Calibri"/>
              </a:rPr>
              <a:t>PARA</a:t>
            </a:r>
            <a:r>
              <a:rPr dirty="0" sz="2850" spc="-90" b="1">
                <a:solidFill>
                  <a:srgbClr val="5D8223"/>
                </a:solidFill>
                <a:latin typeface="Calibri"/>
                <a:cs typeface="Calibri"/>
              </a:rPr>
              <a:t> </a:t>
            </a:r>
            <a:r>
              <a:rPr dirty="0" sz="2850" spc="-10" b="1">
                <a:solidFill>
                  <a:srgbClr val="5D8223"/>
                </a:solidFill>
                <a:latin typeface="Calibri"/>
                <a:cs typeface="Calibri"/>
              </a:rPr>
              <a:t>CUALQUIER</a:t>
            </a:r>
            <a:r>
              <a:rPr dirty="0" sz="2850" spc="-80" b="1">
                <a:solidFill>
                  <a:srgbClr val="5D8223"/>
                </a:solidFill>
                <a:latin typeface="Calibri"/>
                <a:cs typeface="Calibri"/>
              </a:rPr>
              <a:t> </a:t>
            </a:r>
            <a:r>
              <a:rPr dirty="0" sz="2850" spc="-10" b="1">
                <a:solidFill>
                  <a:srgbClr val="5D8223"/>
                </a:solidFill>
                <a:latin typeface="Calibri"/>
                <a:cs typeface="Calibri"/>
              </a:rPr>
              <a:t>PUNTO</a:t>
            </a:r>
            <a:r>
              <a:rPr dirty="0" sz="2850" b="1">
                <a:solidFill>
                  <a:srgbClr val="5D8223"/>
                </a:solidFill>
                <a:latin typeface="Calibri"/>
                <a:cs typeface="Calibri"/>
              </a:rPr>
              <a:t>	DE</a:t>
            </a:r>
            <a:r>
              <a:rPr dirty="0" sz="2850" spc="-5" b="1">
                <a:solidFill>
                  <a:srgbClr val="5D8223"/>
                </a:solidFill>
                <a:latin typeface="Calibri"/>
                <a:cs typeface="Calibri"/>
              </a:rPr>
              <a:t> </a:t>
            </a:r>
            <a:r>
              <a:rPr dirty="0" sz="2850" b="1">
                <a:solidFill>
                  <a:srgbClr val="5D8223"/>
                </a:solidFill>
                <a:latin typeface="Calibri"/>
                <a:cs typeface="Calibri"/>
              </a:rPr>
              <a:t>LA</a:t>
            </a:r>
            <a:r>
              <a:rPr dirty="0" sz="2850" spc="-10" b="1">
                <a:solidFill>
                  <a:srgbClr val="5D8223"/>
                </a:solidFill>
                <a:latin typeface="Calibri"/>
                <a:cs typeface="Calibri"/>
              </a:rPr>
              <a:t> ESPIRAL</a:t>
            </a:r>
            <a:endParaRPr sz="2850">
              <a:latin typeface="Calibri"/>
              <a:cs typeface="Calibri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sp>
          <p:nvSpPr>
            <p:cNvPr id="40" name="object 40" descr=""/>
            <p:cNvSpPr/>
            <p:nvPr/>
          </p:nvSpPr>
          <p:spPr>
            <a:xfrm>
              <a:off x="3982008" y="6381000"/>
              <a:ext cx="3909695" cy="923925"/>
            </a:xfrm>
            <a:custGeom>
              <a:avLst/>
              <a:gdLst/>
              <a:ahLst/>
              <a:cxnLst/>
              <a:rect l="l" t="t" r="r" b="b"/>
              <a:pathLst>
                <a:path w="3909695" h="923925">
                  <a:moveTo>
                    <a:pt x="293090" y="266217"/>
                  </a:moveTo>
                  <a:lnTo>
                    <a:pt x="233730" y="239204"/>
                  </a:lnTo>
                  <a:lnTo>
                    <a:pt x="175641" y="230111"/>
                  </a:lnTo>
                  <a:lnTo>
                    <a:pt x="163068" y="230682"/>
                  </a:lnTo>
                  <a:lnTo>
                    <a:pt x="119989" y="242925"/>
                  </a:lnTo>
                  <a:lnTo>
                    <a:pt x="89928" y="276733"/>
                  </a:lnTo>
                  <a:lnTo>
                    <a:pt x="87160" y="294220"/>
                  </a:lnTo>
                  <a:lnTo>
                    <a:pt x="87274" y="296316"/>
                  </a:lnTo>
                  <a:lnTo>
                    <a:pt x="87744" y="304469"/>
                  </a:lnTo>
                  <a:lnTo>
                    <a:pt x="89509" y="314109"/>
                  </a:lnTo>
                  <a:lnTo>
                    <a:pt x="92417" y="323126"/>
                  </a:lnTo>
                  <a:lnTo>
                    <a:pt x="92544" y="323367"/>
                  </a:lnTo>
                  <a:lnTo>
                    <a:pt x="96494" y="331558"/>
                  </a:lnTo>
                  <a:lnTo>
                    <a:pt x="101892" y="340182"/>
                  </a:lnTo>
                  <a:lnTo>
                    <a:pt x="108775" y="349631"/>
                  </a:lnTo>
                  <a:lnTo>
                    <a:pt x="117170" y="359905"/>
                  </a:lnTo>
                  <a:lnTo>
                    <a:pt x="127063" y="370992"/>
                  </a:lnTo>
                  <a:lnTo>
                    <a:pt x="98602" y="384530"/>
                  </a:lnTo>
                  <a:lnTo>
                    <a:pt x="51739" y="417817"/>
                  </a:lnTo>
                  <a:lnTo>
                    <a:pt x="18770" y="458800"/>
                  </a:lnTo>
                  <a:lnTo>
                    <a:pt x="2095" y="503529"/>
                  </a:lnTo>
                  <a:lnTo>
                    <a:pt x="0" y="527011"/>
                  </a:lnTo>
                  <a:lnTo>
                    <a:pt x="850" y="541972"/>
                  </a:lnTo>
                  <a:lnTo>
                    <a:pt x="13436" y="580440"/>
                  </a:lnTo>
                  <a:lnTo>
                    <a:pt x="39928" y="608203"/>
                  </a:lnTo>
                  <a:lnTo>
                    <a:pt x="78765" y="623481"/>
                  </a:lnTo>
                  <a:lnTo>
                    <a:pt x="110401" y="626351"/>
                  </a:lnTo>
                  <a:lnTo>
                    <a:pt x="131064" y="625284"/>
                  </a:lnTo>
                  <a:lnTo>
                    <a:pt x="169456" y="616546"/>
                  </a:lnTo>
                  <a:lnTo>
                    <a:pt x="203441" y="599173"/>
                  </a:lnTo>
                  <a:lnTo>
                    <a:pt x="205651" y="597395"/>
                  </a:lnTo>
                  <a:lnTo>
                    <a:pt x="217830" y="587641"/>
                  </a:lnTo>
                  <a:lnTo>
                    <a:pt x="249478" y="542417"/>
                  </a:lnTo>
                  <a:lnTo>
                    <a:pt x="260210" y="489000"/>
                  </a:lnTo>
                  <a:lnTo>
                    <a:pt x="260096" y="480796"/>
                  </a:lnTo>
                  <a:lnTo>
                    <a:pt x="259994" y="478002"/>
                  </a:lnTo>
                  <a:lnTo>
                    <a:pt x="259892" y="475068"/>
                  </a:lnTo>
                  <a:lnTo>
                    <a:pt x="249567" y="431355"/>
                  </a:lnTo>
                  <a:lnTo>
                    <a:pt x="229069" y="396138"/>
                  </a:lnTo>
                  <a:lnTo>
                    <a:pt x="198882" y="360413"/>
                  </a:lnTo>
                  <a:lnTo>
                    <a:pt x="187909" y="348665"/>
                  </a:lnTo>
                  <a:lnTo>
                    <a:pt x="182499" y="342747"/>
                  </a:lnTo>
                  <a:lnTo>
                    <a:pt x="182499" y="489000"/>
                  </a:lnTo>
                  <a:lnTo>
                    <a:pt x="181927" y="504317"/>
                  </a:lnTo>
                  <a:lnTo>
                    <a:pt x="173355" y="545299"/>
                  </a:lnTo>
                  <a:lnTo>
                    <a:pt x="148780" y="583869"/>
                  </a:lnTo>
                  <a:lnTo>
                    <a:pt x="133070" y="593979"/>
                  </a:lnTo>
                  <a:lnTo>
                    <a:pt x="133235" y="593979"/>
                  </a:lnTo>
                  <a:lnTo>
                    <a:pt x="124587" y="596582"/>
                  </a:lnTo>
                  <a:lnTo>
                    <a:pt x="124841" y="596582"/>
                  </a:lnTo>
                  <a:lnTo>
                    <a:pt x="115824" y="597395"/>
                  </a:lnTo>
                  <a:lnTo>
                    <a:pt x="81280" y="575576"/>
                  </a:lnTo>
                  <a:lnTo>
                    <a:pt x="75730" y="540816"/>
                  </a:lnTo>
                  <a:lnTo>
                    <a:pt x="77000" y="519353"/>
                  </a:lnTo>
                  <a:lnTo>
                    <a:pt x="77101" y="518795"/>
                  </a:lnTo>
                  <a:lnTo>
                    <a:pt x="80772" y="498411"/>
                  </a:lnTo>
                  <a:lnTo>
                    <a:pt x="95821" y="458139"/>
                  </a:lnTo>
                  <a:lnTo>
                    <a:pt x="119875" y="423138"/>
                  </a:lnTo>
                  <a:lnTo>
                    <a:pt x="151930" y="396138"/>
                  </a:lnTo>
                  <a:lnTo>
                    <a:pt x="158978" y="404990"/>
                  </a:lnTo>
                  <a:lnTo>
                    <a:pt x="178130" y="448932"/>
                  </a:lnTo>
                  <a:lnTo>
                    <a:pt x="182118" y="478002"/>
                  </a:lnTo>
                  <a:lnTo>
                    <a:pt x="182219" y="480796"/>
                  </a:lnTo>
                  <a:lnTo>
                    <a:pt x="182499" y="489000"/>
                  </a:lnTo>
                  <a:lnTo>
                    <a:pt x="182499" y="342747"/>
                  </a:lnTo>
                  <a:lnTo>
                    <a:pt x="178689" y="338569"/>
                  </a:lnTo>
                  <a:lnTo>
                    <a:pt x="171272" y="330136"/>
                  </a:lnTo>
                  <a:lnTo>
                    <a:pt x="149453" y="296316"/>
                  </a:lnTo>
                  <a:lnTo>
                    <a:pt x="148018" y="290220"/>
                  </a:lnTo>
                  <a:lnTo>
                    <a:pt x="148018" y="276212"/>
                  </a:lnTo>
                  <a:lnTo>
                    <a:pt x="150787" y="270116"/>
                  </a:lnTo>
                  <a:lnTo>
                    <a:pt x="156121" y="265734"/>
                  </a:lnTo>
                  <a:lnTo>
                    <a:pt x="161544" y="261353"/>
                  </a:lnTo>
                  <a:lnTo>
                    <a:pt x="169100" y="259067"/>
                  </a:lnTo>
                  <a:lnTo>
                    <a:pt x="177838" y="259067"/>
                  </a:lnTo>
                  <a:lnTo>
                    <a:pt x="216027" y="273545"/>
                  </a:lnTo>
                  <a:lnTo>
                    <a:pt x="243941" y="316979"/>
                  </a:lnTo>
                  <a:lnTo>
                    <a:pt x="281089" y="316979"/>
                  </a:lnTo>
                  <a:lnTo>
                    <a:pt x="293090" y="266217"/>
                  </a:lnTo>
                  <a:close/>
                </a:path>
                <a:path w="3909695" h="923925">
                  <a:moveTo>
                    <a:pt x="829919" y="501383"/>
                  </a:moveTo>
                  <a:lnTo>
                    <a:pt x="493496" y="501383"/>
                  </a:lnTo>
                  <a:lnTo>
                    <a:pt x="493496" y="537959"/>
                  </a:lnTo>
                  <a:lnTo>
                    <a:pt x="829919" y="537959"/>
                  </a:lnTo>
                  <a:lnTo>
                    <a:pt x="829919" y="501383"/>
                  </a:lnTo>
                  <a:close/>
                </a:path>
                <a:path w="3909695" h="923925">
                  <a:moveTo>
                    <a:pt x="829919" y="385559"/>
                  </a:moveTo>
                  <a:lnTo>
                    <a:pt x="493496" y="385559"/>
                  </a:lnTo>
                  <a:lnTo>
                    <a:pt x="493496" y="422135"/>
                  </a:lnTo>
                  <a:lnTo>
                    <a:pt x="829919" y="422135"/>
                  </a:lnTo>
                  <a:lnTo>
                    <a:pt x="829919" y="385559"/>
                  </a:lnTo>
                  <a:close/>
                </a:path>
                <a:path w="3909695" h="923925">
                  <a:moveTo>
                    <a:pt x="1250734" y="350507"/>
                  </a:moveTo>
                  <a:lnTo>
                    <a:pt x="1184351" y="350507"/>
                  </a:lnTo>
                  <a:lnTo>
                    <a:pt x="1200162" y="281940"/>
                  </a:lnTo>
                  <a:lnTo>
                    <a:pt x="1134630" y="281940"/>
                  </a:lnTo>
                  <a:lnTo>
                    <a:pt x="1123149" y="318579"/>
                  </a:lnTo>
                  <a:lnTo>
                    <a:pt x="1106906" y="348513"/>
                  </a:lnTo>
                  <a:lnTo>
                    <a:pt x="1102525" y="353275"/>
                  </a:lnTo>
                  <a:lnTo>
                    <a:pt x="1061478" y="362712"/>
                  </a:lnTo>
                  <a:lnTo>
                    <a:pt x="1056233" y="384048"/>
                  </a:lnTo>
                  <a:lnTo>
                    <a:pt x="1098804" y="384048"/>
                  </a:lnTo>
                  <a:lnTo>
                    <a:pt x="1070711" y="503199"/>
                  </a:lnTo>
                  <a:lnTo>
                    <a:pt x="1067981" y="515607"/>
                  </a:lnTo>
                  <a:lnTo>
                    <a:pt x="1061504" y="550164"/>
                  </a:lnTo>
                  <a:lnTo>
                    <a:pt x="1060907" y="557491"/>
                  </a:lnTo>
                  <a:lnTo>
                    <a:pt x="1060907" y="566064"/>
                  </a:lnTo>
                  <a:lnTo>
                    <a:pt x="1061948" y="579399"/>
                  </a:lnTo>
                  <a:lnTo>
                    <a:pt x="1086815" y="617397"/>
                  </a:lnTo>
                  <a:lnTo>
                    <a:pt x="1125296" y="626364"/>
                  </a:lnTo>
                  <a:lnTo>
                    <a:pt x="1140485" y="625602"/>
                  </a:lnTo>
                  <a:lnTo>
                    <a:pt x="1179868" y="614362"/>
                  </a:lnTo>
                  <a:lnTo>
                    <a:pt x="1217002" y="585508"/>
                  </a:lnTo>
                  <a:lnTo>
                    <a:pt x="1217269" y="585216"/>
                  </a:lnTo>
                  <a:lnTo>
                    <a:pt x="1230452" y="571119"/>
                  </a:lnTo>
                  <a:lnTo>
                    <a:pt x="1209484" y="550164"/>
                  </a:lnTo>
                  <a:lnTo>
                    <a:pt x="1202118" y="558622"/>
                  </a:lnTo>
                  <a:lnTo>
                    <a:pt x="1194993" y="565873"/>
                  </a:lnTo>
                  <a:lnTo>
                    <a:pt x="1156157" y="585216"/>
                  </a:lnTo>
                  <a:lnTo>
                    <a:pt x="1150023" y="585216"/>
                  </a:lnTo>
                  <a:lnTo>
                    <a:pt x="1145679" y="583399"/>
                  </a:lnTo>
                  <a:lnTo>
                    <a:pt x="1142530" y="579399"/>
                  </a:lnTo>
                  <a:lnTo>
                    <a:pt x="1139482" y="575589"/>
                  </a:lnTo>
                  <a:lnTo>
                    <a:pt x="1137869" y="569302"/>
                  </a:lnTo>
                  <a:lnTo>
                    <a:pt x="1137869" y="553974"/>
                  </a:lnTo>
                  <a:lnTo>
                    <a:pt x="1146797" y="506564"/>
                  </a:lnTo>
                  <a:lnTo>
                    <a:pt x="1176439" y="384048"/>
                  </a:lnTo>
                  <a:lnTo>
                    <a:pt x="1243304" y="384048"/>
                  </a:lnTo>
                  <a:lnTo>
                    <a:pt x="1250734" y="350507"/>
                  </a:lnTo>
                  <a:close/>
                </a:path>
                <a:path w="3909695" h="923925">
                  <a:moveTo>
                    <a:pt x="1599831" y="575970"/>
                  </a:moveTo>
                  <a:lnTo>
                    <a:pt x="1580108" y="556260"/>
                  </a:lnTo>
                  <a:lnTo>
                    <a:pt x="1573809" y="563410"/>
                  </a:lnTo>
                  <a:lnTo>
                    <a:pt x="1567891" y="569607"/>
                  </a:lnTo>
                  <a:lnTo>
                    <a:pt x="1544574" y="586828"/>
                  </a:lnTo>
                  <a:lnTo>
                    <a:pt x="1534007" y="586828"/>
                  </a:lnTo>
                  <a:lnTo>
                    <a:pt x="1530578" y="585216"/>
                  </a:lnTo>
                  <a:lnTo>
                    <a:pt x="1528572" y="581875"/>
                  </a:lnTo>
                  <a:lnTo>
                    <a:pt x="1526578" y="578637"/>
                  </a:lnTo>
                  <a:lnTo>
                    <a:pt x="1525524" y="573976"/>
                  </a:lnTo>
                  <a:lnTo>
                    <a:pt x="1525587" y="566356"/>
                  </a:lnTo>
                  <a:lnTo>
                    <a:pt x="1525701" y="563410"/>
                  </a:lnTo>
                  <a:lnTo>
                    <a:pt x="1525790" y="560730"/>
                  </a:lnTo>
                  <a:lnTo>
                    <a:pt x="1526578" y="553148"/>
                  </a:lnTo>
                  <a:lnTo>
                    <a:pt x="1527860" y="545122"/>
                  </a:lnTo>
                  <a:lnTo>
                    <a:pt x="1529626" y="536638"/>
                  </a:lnTo>
                  <a:lnTo>
                    <a:pt x="1567992" y="374904"/>
                  </a:lnTo>
                  <a:lnTo>
                    <a:pt x="1570050" y="366229"/>
                  </a:lnTo>
                  <a:lnTo>
                    <a:pt x="1573822" y="350329"/>
                  </a:lnTo>
                  <a:lnTo>
                    <a:pt x="1543253" y="345948"/>
                  </a:lnTo>
                  <a:lnTo>
                    <a:pt x="1516773" y="366229"/>
                  </a:lnTo>
                  <a:lnTo>
                    <a:pt x="1501711" y="357403"/>
                  </a:lnTo>
                  <a:lnTo>
                    <a:pt x="1485138" y="351091"/>
                  </a:lnTo>
                  <a:lnTo>
                    <a:pt x="1479905" y="349999"/>
                  </a:lnTo>
                  <a:lnTo>
                    <a:pt x="1479905" y="411378"/>
                  </a:lnTo>
                  <a:lnTo>
                    <a:pt x="1479829" y="414299"/>
                  </a:lnTo>
                  <a:lnTo>
                    <a:pt x="1479765" y="416699"/>
                  </a:lnTo>
                  <a:lnTo>
                    <a:pt x="1479638" y="421500"/>
                  </a:lnTo>
                  <a:lnTo>
                    <a:pt x="1478788" y="431812"/>
                  </a:lnTo>
                  <a:lnTo>
                    <a:pt x="1468729" y="481253"/>
                  </a:lnTo>
                  <a:lnTo>
                    <a:pt x="1452943" y="526542"/>
                  </a:lnTo>
                  <a:lnTo>
                    <a:pt x="1431671" y="558660"/>
                  </a:lnTo>
                  <a:lnTo>
                    <a:pt x="1395044" y="584174"/>
                  </a:lnTo>
                  <a:lnTo>
                    <a:pt x="1385989" y="585216"/>
                  </a:lnTo>
                  <a:lnTo>
                    <a:pt x="1377619" y="585216"/>
                  </a:lnTo>
                  <a:lnTo>
                    <a:pt x="1362278" y="553148"/>
                  </a:lnTo>
                  <a:lnTo>
                    <a:pt x="1362100" y="548728"/>
                  </a:lnTo>
                  <a:lnTo>
                    <a:pt x="1364983" y="509625"/>
                  </a:lnTo>
                  <a:lnTo>
                    <a:pt x="1373987" y="468909"/>
                  </a:lnTo>
                  <a:lnTo>
                    <a:pt x="1387919" y="430339"/>
                  </a:lnTo>
                  <a:lnTo>
                    <a:pt x="1415910" y="389293"/>
                  </a:lnTo>
                  <a:lnTo>
                    <a:pt x="1450670" y="374904"/>
                  </a:lnTo>
                  <a:lnTo>
                    <a:pt x="1460919" y="374904"/>
                  </a:lnTo>
                  <a:lnTo>
                    <a:pt x="1479905" y="411378"/>
                  </a:lnTo>
                  <a:lnTo>
                    <a:pt x="1479905" y="349999"/>
                  </a:lnTo>
                  <a:lnTo>
                    <a:pt x="1467027" y="347268"/>
                  </a:lnTo>
                  <a:lnTo>
                    <a:pt x="1447431" y="345948"/>
                  </a:lnTo>
                  <a:lnTo>
                    <a:pt x="1428851" y="346938"/>
                  </a:lnTo>
                  <a:lnTo>
                    <a:pt x="1379042" y="361188"/>
                  </a:lnTo>
                  <a:lnTo>
                    <a:pt x="1339557" y="390347"/>
                  </a:lnTo>
                  <a:lnTo>
                    <a:pt x="1311287" y="431812"/>
                  </a:lnTo>
                  <a:lnTo>
                    <a:pt x="1293723" y="483958"/>
                  </a:lnTo>
                  <a:lnTo>
                    <a:pt x="1287691" y="539013"/>
                  </a:lnTo>
                  <a:lnTo>
                    <a:pt x="1288757" y="559155"/>
                  </a:lnTo>
                  <a:lnTo>
                    <a:pt x="1304645" y="604164"/>
                  </a:lnTo>
                  <a:lnTo>
                    <a:pt x="1338897" y="624979"/>
                  </a:lnTo>
                  <a:lnTo>
                    <a:pt x="1354277" y="626364"/>
                  </a:lnTo>
                  <a:lnTo>
                    <a:pt x="1363916" y="625983"/>
                  </a:lnTo>
                  <a:lnTo>
                    <a:pt x="1405788" y="612495"/>
                  </a:lnTo>
                  <a:lnTo>
                    <a:pt x="1436268" y="587121"/>
                  </a:lnTo>
                  <a:lnTo>
                    <a:pt x="1454759" y="566356"/>
                  </a:lnTo>
                  <a:lnTo>
                    <a:pt x="1458671" y="566928"/>
                  </a:lnTo>
                  <a:lnTo>
                    <a:pt x="1457528" y="571207"/>
                  </a:lnTo>
                  <a:lnTo>
                    <a:pt x="1457159" y="573976"/>
                  </a:lnTo>
                  <a:lnTo>
                    <a:pt x="1457121" y="582066"/>
                  </a:lnTo>
                  <a:lnTo>
                    <a:pt x="1457794" y="590042"/>
                  </a:lnTo>
                  <a:lnTo>
                    <a:pt x="1486166" y="623201"/>
                  </a:lnTo>
                  <a:lnTo>
                    <a:pt x="1506677" y="626364"/>
                  </a:lnTo>
                  <a:lnTo>
                    <a:pt x="1520139" y="625576"/>
                  </a:lnTo>
                  <a:lnTo>
                    <a:pt x="1518716" y="625576"/>
                  </a:lnTo>
                  <a:lnTo>
                    <a:pt x="1529105" y="623697"/>
                  </a:lnTo>
                  <a:lnTo>
                    <a:pt x="1573174" y="600316"/>
                  </a:lnTo>
                  <a:lnTo>
                    <a:pt x="1588554" y="586828"/>
                  </a:lnTo>
                  <a:lnTo>
                    <a:pt x="1599831" y="575970"/>
                  </a:lnTo>
                  <a:close/>
                </a:path>
                <a:path w="3909695" h="923925">
                  <a:moveTo>
                    <a:pt x="1961781" y="575970"/>
                  </a:moveTo>
                  <a:lnTo>
                    <a:pt x="1942058" y="556260"/>
                  </a:lnTo>
                  <a:lnTo>
                    <a:pt x="1935632" y="563537"/>
                  </a:lnTo>
                  <a:lnTo>
                    <a:pt x="1929625" y="569810"/>
                  </a:lnTo>
                  <a:lnTo>
                    <a:pt x="1924062" y="575068"/>
                  </a:lnTo>
                  <a:lnTo>
                    <a:pt x="1918919" y="579310"/>
                  </a:lnTo>
                  <a:lnTo>
                    <a:pt x="1912340" y="584352"/>
                  </a:lnTo>
                  <a:lnTo>
                    <a:pt x="1906435" y="586828"/>
                  </a:lnTo>
                  <a:lnTo>
                    <a:pt x="1896821" y="586828"/>
                  </a:lnTo>
                  <a:lnTo>
                    <a:pt x="1893481" y="585495"/>
                  </a:lnTo>
                  <a:lnTo>
                    <a:pt x="1891093" y="582726"/>
                  </a:lnTo>
                  <a:lnTo>
                    <a:pt x="1888718" y="580072"/>
                  </a:lnTo>
                  <a:lnTo>
                    <a:pt x="1887474" y="575068"/>
                  </a:lnTo>
                  <a:lnTo>
                    <a:pt x="1887474" y="567867"/>
                  </a:lnTo>
                  <a:lnTo>
                    <a:pt x="1913674" y="450342"/>
                  </a:lnTo>
                  <a:lnTo>
                    <a:pt x="1915388" y="443674"/>
                  </a:lnTo>
                  <a:lnTo>
                    <a:pt x="1916823" y="435952"/>
                  </a:lnTo>
                  <a:lnTo>
                    <a:pt x="1919097" y="418426"/>
                  </a:lnTo>
                  <a:lnTo>
                    <a:pt x="1919198" y="417258"/>
                  </a:lnTo>
                  <a:lnTo>
                    <a:pt x="1919300" y="415975"/>
                  </a:lnTo>
                  <a:lnTo>
                    <a:pt x="1919655" y="411378"/>
                  </a:lnTo>
                  <a:lnTo>
                    <a:pt x="1919617" y="404520"/>
                  </a:lnTo>
                  <a:lnTo>
                    <a:pt x="1919503" y="402920"/>
                  </a:lnTo>
                  <a:lnTo>
                    <a:pt x="1919376" y="401281"/>
                  </a:lnTo>
                  <a:lnTo>
                    <a:pt x="1918690" y="392252"/>
                  </a:lnTo>
                  <a:lnTo>
                    <a:pt x="1917357" y="387096"/>
                  </a:lnTo>
                  <a:lnTo>
                    <a:pt x="1915718" y="380746"/>
                  </a:lnTo>
                  <a:lnTo>
                    <a:pt x="1910753" y="370636"/>
                  </a:lnTo>
                  <a:lnTo>
                    <a:pt x="1903768" y="361950"/>
                  </a:lnTo>
                  <a:lnTo>
                    <a:pt x="1895017" y="354990"/>
                  </a:lnTo>
                  <a:lnTo>
                    <a:pt x="1884756" y="350012"/>
                  </a:lnTo>
                  <a:lnTo>
                    <a:pt x="1871853" y="346710"/>
                  </a:lnTo>
                  <a:lnTo>
                    <a:pt x="1869351" y="346710"/>
                  </a:lnTo>
                  <a:lnTo>
                    <a:pt x="1859673" y="345948"/>
                  </a:lnTo>
                  <a:lnTo>
                    <a:pt x="1848015" y="346710"/>
                  </a:lnTo>
                  <a:lnTo>
                    <a:pt x="1845805" y="346710"/>
                  </a:lnTo>
                  <a:lnTo>
                    <a:pt x="1830781" y="349732"/>
                  </a:lnTo>
                  <a:lnTo>
                    <a:pt x="1794027" y="369303"/>
                  </a:lnTo>
                  <a:lnTo>
                    <a:pt x="1756892" y="407657"/>
                  </a:lnTo>
                  <a:lnTo>
                    <a:pt x="1754225" y="405472"/>
                  </a:lnTo>
                  <a:lnTo>
                    <a:pt x="1754301" y="405193"/>
                  </a:lnTo>
                  <a:lnTo>
                    <a:pt x="1755368" y="401281"/>
                  </a:lnTo>
                  <a:lnTo>
                    <a:pt x="1755660" y="398614"/>
                  </a:lnTo>
                  <a:lnTo>
                    <a:pt x="1755571" y="389191"/>
                  </a:lnTo>
                  <a:lnTo>
                    <a:pt x="1755482" y="388137"/>
                  </a:lnTo>
                  <a:lnTo>
                    <a:pt x="1755394" y="387096"/>
                  </a:lnTo>
                  <a:lnTo>
                    <a:pt x="1755279" y="385660"/>
                  </a:lnTo>
                  <a:lnTo>
                    <a:pt x="1735010" y="353225"/>
                  </a:lnTo>
                  <a:lnTo>
                    <a:pt x="1716544" y="346710"/>
                  </a:lnTo>
                  <a:lnTo>
                    <a:pt x="1715770" y="346710"/>
                  </a:lnTo>
                  <a:lnTo>
                    <a:pt x="1706130" y="345948"/>
                  </a:lnTo>
                  <a:lnTo>
                    <a:pt x="1661553" y="357276"/>
                  </a:lnTo>
                  <a:lnTo>
                    <a:pt x="1626298" y="383527"/>
                  </a:lnTo>
                  <a:lnTo>
                    <a:pt x="1612976" y="396417"/>
                  </a:lnTo>
                  <a:lnTo>
                    <a:pt x="1632610" y="415975"/>
                  </a:lnTo>
                  <a:lnTo>
                    <a:pt x="1632750" y="415975"/>
                  </a:lnTo>
                  <a:lnTo>
                    <a:pt x="1639062" y="409041"/>
                  </a:lnTo>
                  <a:lnTo>
                    <a:pt x="1645018" y="402920"/>
                  </a:lnTo>
                  <a:lnTo>
                    <a:pt x="1668310" y="385660"/>
                  </a:lnTo>
                  <a:lnTo>
                    <a:pt x="1678889" y="385660"/>
                  </a:lnTo>
                  <a:lnTo>
                    <a:pt x="1682318" y="387375"/>
                  </a:lnTo>
                  <a:lnTo>
                    <a:pt x="1684312" y="390613"/>
                  </a:lnTo>
                  <a:lnTo>
                    <a:pt x="1686306" y="393954"/>
                  </a:lnTo>
                  <a:lnTo>
                    <a:pt x="1687271" y="398614"/>
                  </a:lnTo>
                  <a:lnTo>
                    <a:pt x="1687220" y="405472"/>
                  </a:lnTo>
                  <a:lnTo>
                    <a:pt x="1639252" y="621792"/>
                  </a:lnTo>
                  <a:lnTo>
                    <a:pt x="1717649" y="621792"/>
                  </a:lnTo>
                  <a:lnTo>
                    <a:pt x="1748218" y="482142"/>
                  </a:lnTo>
                  <a:lnTo>
                    <a:pt x="1764614" y="436333"/>
                  </a:lnTo>
                  <a:lnTo>
                    <a:pt x="1792312" y="402920"/>
                  </a:lnTo>
                  <a:lnTo>
                    <a:pt x="1822716" y="387096"/>
                  </a:lnTo>
                  <a:lnTo>
                    <a:pt x="1828952" y="387096"/>
                  </a:lnTo>
                  <a:lnTo>
                    <a:pt x="1834146" y="389191"/>
                  </a:lnTo>
                  <a:lnTo>
                    <a:pt x="1841004" y="397192"/>
                  </a:lnTo>
                  <a:lnTo>
                    <a:pt x="1842617" y="402920"/>
                  </a:lnTo>
                  <a:lnTo>
                    <a:pt x="1842516" y="417258"/>
                  </a:lnTo>
                  <a:lnTo>
                    <a:pt x="1835835" y="456539"/>
                  </a:lnTo>
                  <a:lnTo>
                    <a:pt x="1819478" y="519010"/>
                  </a:lnTo>
                  <a:lnTo>
                    <a:pt x="1816023" y="533882"/>
                  </a:lnTo>
                  <a:lnTo>
                    <a:pt x="1813560" y="547344"/>
                  </a:lnTo>
                  <a:lnTo>
                    <a:pt x="1812061" y="559384"/>
                  </a:lnTo>
                  <a:lnTo>
                    <a:pt x="1811997" y="560781"/>
                  </a:lnTo>
                  <a:lnTo>
                    <a:pt x="1811566" y="569976"/>
                  </a:lnTo>
                  <a:lnTo>
                    <a:pt x="1824990" y="612165"/>
                  </a:lnTo>
                  <a:lnTo>
                    <a:pt x="1867281" y="626364"/>
                  </a:lnTo>
                  <a:lnTo>
                    <a:pt x="1879739" y="625640"/>
                  </a:lnTo>
                  <a:lnTo>
                    <a:pt x="1924799" y="608215"/>
                  </a:lnTo>
                  <a:lnTo>
                    <a:pt x="1950707" y="586828"/>
                  </a:lnTo>
                  <a:lnTo>
                    <a:pt x="1961781" y="575970"/>
                  </a:lnTo>
                  <a:close/>
                </a:path>
                <a:path w="3909695" h="923925">
                  <a:moveTo>
                    <a:pt x="2231047" y="284988"/>
                  </a:moveTo>
                  <a:lnTo>
                    <a:pt x="2001304" y="284988"/>
                  </a:lnTo>
                  <a:lnTo>
                    <a:pt x="2001304" y="315455"/>
                  </a:lnTo>
                  <a:lnTo>
                    <a:pt x="2231047" y="315455"/>
                  </a:lnTo>
                  <a:lnTo>
                    <a:pt x="2231047" y="284988"/>
                  </a:lnTo>
                  <a:close/>
                </a:path>
                <a:path w="3909695" h="923925">
                  <a:moveTo>
                    <a:pt x="2482786" y="399288"/>
                  </a:moveTo>
                  <a:lnTo>
                    <a:pt x="2437739" y="393382"/>
                  </a:lnTo>
                  <a:lnTo>
                    <a:pt x="2426398" y="369570"/>
                  </a:lnTo>
                  <a:lnTo>
                    <a:pt x="2426398" y="361759"/>
                  </a:lnTo>
                  <a:lnTo>
                    <a:pt x="2426474" y="178904"/>
                  </a:lnTo>
                  <a:lnTo>
                    <a:pt x="2427046" y="152336"/>
                  </a:lnTo>
                  <a:lnTo>
                    <a:pt x="2427541" y="141732"/>
                  </a:lnTo>
                  <a:lnTo>
                    <a:pt x="2402116" y="141732"/>
                  </a:lnTo>
                  <a:lnTo>
                    <a:pt x="2298382" y="204597"/>
                  </a:lnTo>
                  <a:lnTo>
                    <a:pt x="2310485" y="225552"/>
                  </a:lnTo>
                  <a:lnTo>
                    <a:pt x="2328189" y="214122"/>
                  </a:lnTo>
                  <a:lnTo>
                    <a:pt x="2334882" y="210121"/>
                  </a:lnTo>
                  <a:lnTo>
                    <a:pt x="2340102" y="207264"/>
                  </a:lnTo>
                  <a:lnTo>
                    <a:pt x="2346109" y="204304"/>
                  </a:lnTo>
                  <a:lnTo>
                    <a:pt x="2350681" y="202780"/>
                  </a:lnTo>
                  <a:lnTo>
                    <a:pt x="2353919" y="202692"/>
                  </a:lnTo>
                  <a:lnTo>
                    <a:pt x="2357539" y="202780"/>
                  </a:lnTo>
                  <a:lnTo>
                    <a:pt x="2360295" y="204025"/>
                  </a:lnTo>
                  <a:lnTo>
                    <a:pt x="2364486" y="208876"/>
                  </a:lnTo>
                  <a:lnTo>
                    <a:pt x="2365438" y="212686"/>
                  </a:lnTo>
                  <a:lnTo>
                    <a:pt x="2365438" y="371284"/>
                  </a:lnTo>
                  <a:lnTo>
                    <a:pt x="2335466" y="397510"/>
                  </a:lnTo>
                  <a:lnTo>
                    <a:pt x="2309050" y="399288"/>
                  </a:lnTo>
                  <a:lnTo>
                    <a:pt x="2309050" y="417576"/>
                  </a:lnTo>
                  <a:lnTo>
                    <a:pt x="2482786" y="417576"/>
                  </a:lnTo>
                  <a:lnTo>
                    <a:pt x="2482786" y="399288"/>
                  </a:lnTo>
                  <a:close/>
                </a:path>
                <a:path w="3909695" h="923925">
                  <a:moveTo>
                    <a:pt x="2789123" y="22860"/>
                  </a:moveTo>
                  <a:lnTo>
                    <a:pt x="2781503" y="0"/>
                  </a:lnTo>
                  <a:lnTo>
                    <a:pt x="2746387" y="22136"/>
                  </a:lnTo>
                  <a:lnTo>
                    <a:pt x="2714193" y="50203"/>
                  </a:lnTo>
                  <a:lnTo>
                    <a:pt x="2684932" y="84264"/>
                  </a:lnTo>
                  <a:lnTo>
                    <a:pt x="2658605" y="124396"/>
                  </a:lnTo>
                  <a:lnTo>
                    <a:pt x="2635199" y="170688"/>
                  </a:lnTo>
                  <a:lnTo>
                    <a:pt x="2619070" y="213093"/>
                  </a:lnTo>
                  <a:lnTo>
                    <a:pt x="2605786" y="258000"/>
                  </a:lnTo>
                  <a:lnTo>
                    <a:pt x="2595384" y="305371"/>
                  </a:lnTo>
                  <a:lnTo>
                    <a:pt x="2587891" y="355142"/>
                  </a:lnTo>
                  <a:lnTo>
                    <a:pt x="2583370" y="407289"/>
                  </a:lnTo>
                  <a:lnTo>
                    <a:pt x="2581859" y="461772"/>
                  </a:lnTo>
                  <a:lnTo>
                    <a:pt x="2583370" y="515594"/>
                  </a:lnTo>
                  <a:lnTo>
                    <a:pt x="2587891" y="567321"/>
                  </a:lnTo>
                  <a:lnTo>
                    <a:pt x="2595384" y="616839"/>
                  </a:lnTo>
                  <a:lnTo>
                    <a:pt x="2605786" y="664057"/>
                  </a:lnTo>
                  <a:lnTo>
                    <a:pt x="2619070" y="708926"/>
                  </a:lnTo>
                  <a:lnTo>
                    <a:pt x="2635199" y="751332"/>
                  </a:lnTo>
                  <a:lnTo>
                    <a:pt x="2658605" y="798499"/>
                  </a:lnTo>
                  <a:lnTo>
                    <a:pt x="2684932" y="839381"/>
                  </a:lnTo>
                  <a:lnTo>
                    <a:pt x="2714193" y="873887"/>
                  </a:lnTo>
                  <a:lnTo>
                    <a:pt x="2746387" y="901966"/>
                  </a:lnTo>
                  <a:lnTo>
                    <a:pt x="2781503" y="923544"/>
                  </a:lnTo>
                  <a:lnTo>
                    <a:pt x="2789123" y="900684"/>
                  </a:lnTo>
                  <a:lnTo>
                    <a:pt x="2754541" y="872629"/>
                  </a:lnTo>
                  <a:lnTo>
                    <a:pt x="2723972" y="836295"/>
                  </a:lnTo>
                  <a:lnTo>
                    <a:pt x="2697391" y="791375"/>
                  </a:lnTo>
                  <a:lnTo>
                    <a:pt x="2674823" y="737616"/>
                  </a:lnTo>
                  <a:lnTo>
                    <a:pt x="2662250" y="697598"/>
                  </a:lnTo>
                  <a:lnTo>
                    <a:pt x="2651963" y="655256"/>
                  </a:lnTo>
                  <a:lnTo>
                    <a:pt x="2643962" y="610552"/>
                  </a:lnTo>
                  <a:lnTo>
                    <a:pt x="2638247" y="563422"/>
                  </a:lnTo>
                  <a:lnTo>
                    <a:pt x="2634818" y="513842"/>
                  </a:lnTo>
                  <a:lnTo>
                    <a:pt x="2633675" y="461772"/>
                  </a:lnTo>
                  <a:lnTo>
                    <a:pt x="2634818" y="408940"/>
                  </a:lnTo>
                  <a:lnTo>
                    <a:pt x="2638247" y="358698"/>
                  </a:lnTo>
                  <a:lnTo>
                    <a:pt x="2643962" y="311086"/>
                  </a:lnTo>
                  <a:lnTo>
                    <a:pt x="2651963" y="266128"/>
                  </a:lnTo>
                  <a:lnTo>
                    <a:pt x="2662250" y="223888"/>
                  </a:lnTo>
                  <a:lnTo>
                    <a:pt x="2674823" y="184404"/>
                  </a:lnTo>
                  <a:lnTo>
                    <a:pt x="2698254" y="131292"/>
                  </a:lnTo>
                  <a:lnTo>
                    <a:pt x="2725115" y="86487"/>
                  </a:lnTo>
                  <a:lnTo>
                    <a:pt x="2755442" y="50203"/>
                  </a:lnTo>
                  <a:lnTo>
                    <a:pt x="2789123" y="22860"/>
                  </a:lnTo>
                  <a:close/>
                </a:path>
                <a:path w="3909695" h="923925">
                  <a:moveTo>
                    <a:pt x="3133445" y="71437"/>
                  </a:moveTo>
                  <a:lnTo>
                    <a:pt x="3123920" y="53340"/>
                  </a:lnTo>
                  <a:lnTo>
                    <a:pt x="3046857" y="53340"/>
                  </a:lnTo>
                  <a:lnTo>
                    <a:pt x="3043059" y="71628"/>
                  </a:lnTo>
                  <a:lnTo>
                    <a:pt x="3051238" y="72097"/>
                  </a:lnTo>
                  <a:lnTo>
                    <a:pt x="3057055" y="74104"/>
                  </a:lnTo>
                  <a:lnTo>
                    <a:pt x="3060293" y="77533"/>
                  </a:lnTo>
                  <a:lnTo>
                    <a:pt x="3063532" y="81153"/>
                  </a:lnTo>
                  <a:lnTo>
                    <a:pt x="3063595" y="81356"/>
                  </a:lnTo>
                  <a:lnTo>
                    <a:pt x="3065157" y="86296"/>
                  </a:lnTo>
                  <a:lnTo>
                    <a:pt x="3061131" y="127711"/>
                  </a:lnTo>
                  <a:lnTo>
                    <a:pt x="3048965" y="166497"/>
                  </a:lnTo>
                  <a:lnTo>
                    <a:pt x="3029166" y="208076"/>
                  </a:lnTo>
                  <a:lnTo>
                    <a:pt x="3002381" y="250596"/>
                  </a:lnTo>
                  <a:lnTo>
                    <a:pt x="2999232" y="224663"/>
                  </a:lnTo>
                  <a:lnTo>
                    <a:pt x="2995790" y="198462"/>
                  </a:lnTo>
                  <a:lnTo>
                    <a:pt x="2987903" y="145249"/>
                  </a:lnTo>
                  <a:lnTo>
                    <a:pt x="2980867" y="107010"/>
                  </a:lnTo>
                  <a:lnTo>
                    <a:pt x="2975241" y="88480"/>
                  </a:lnTo>
                  <a:lnTo>
                    <a:pt x="2973501" y="84137"/>
                  </a:lnTo>
                  <a:lnTo>
                    <a:pt x="2970225" y="77673"/>
                  </a:lnTo>
                  <a:lnTo>
                    <a:pt x="2970136" y="77533"/>
                  </a:lnTo>
                  <a:lnTo>
                    <a:pt x="2966567" y="71907"/>
                  </a:lnTo>
                  <a:lnTo>
                    <a:pt x="2931058" y="50393"/>
                  </a:lnTo>
                  <a:lnTo>
                    <a:pt x="2911983" y="48768"/>
                  </a:lnTo>
                  <a:lnTo>
                    <a:pt x="2899295" y="49707"/>
                  </a:lnTo>
                  <a:lnTo>
                    <a:pt x="2887802" y="52311"/>
                  </a:lnTo>
                  <a:lnTo>
                    <a:pt x="2887599" y="52311"/>
                  </a:lnTo>
                  <a:lnTo>
                    <a:pt x="2846451" y="80987"/>
                  </a:lnTo>
                  <a:lnTo>
                    <a:pt x="2829496" y="105918"/>
                  </a:lnTo>
                  <a:lnTo>
                    <a:pt x="2853537" y="116967"/>
                  </a:lnTo>
                  <a:lnTo>
                    <a:pt x="2854388" y="117309"/>
                  </a:lnTo>
                  <a:lnTo>
                    <a:pt x="2858795" y="109245"/>
                  </a:lnTo>
                  <a:lnTo>
                    <a:pt x="2862783" y="102679"/>
                  </a:lnTo>
                  <a:lnTo>
                    <a:pt x="2877413" y="88480"/>
                  </a:lnTo>
                  <a:lnTo>
                    <a:pt x="2884170" y="88480"/>
                  </a:lnTo>
                  <a:lnTo>
                    <a:pt x="2904375" y="124333"/>
                  </a:lnTo>
                  <a:lnTo>
                    <a:pt x="2914243" y="166497"/>
                  </a:lnTo>
                  <a:lnTo>
                    <a:pt x="2922486" y="205168"/>
                  </a:lnTo>
                  <a:lnTo>
                    <a:pt x="2930944" y="248221"/>
                  </a:lnTo>
                  <a:lnTo>
                    <a:pt x="2938780" y="290360"/>
                  </a:lnTo>
                  <a:lnTo>
                    <a:pt x="2945041" y="326517"/>
                  </a:lnTo>
                  <a:lnTo>
                    <a:pt x="2936951" y="337096"/>
                  </a:lnTo>
                  <a:lnTo>
                    <a:pt x="2908833" y="371182"/>
                  </a:lnTo>
                  <a:lnTo>
                    <a:pt x="2874835" y="397002"/>
                  </a:lnTo>
                  <a:lnTo>
                    <a:pt x="2870746" y="397764"/>
                  </a:lnTo>
                  <a:lnTo>
                    <a:pt x="2860929" y="397764"/>
                  </a:lnTo>
                  <a:lnTo>
                    <a:pt x="2857131" y="395947"/>
                  </a:lnTo>
                  <a:lnTo>
                    <a:pt x="2852928" y="388518"/>
                  </a:lnTo>
                  <a:lnTo>
                    <a:pt x="2851785" y="382714"/>
                  </a:lnTo>
                  <a:lnTo>
                    <a:pt x="2851785" y="382358"/>
                  </a:lnTo>
                  <a:lnTo>
                    <a:pt x="2851658" y="377317"/>
                  </a:lnTo>
                  <a:lnTo>
                    <a:pt x="2851594" y="374904"/>
                  </a:lnTo>
                  <a:lnTo>
                    <a:pt x="2822930" y="374904"/>
                  </a:lnTo>
                  <a:lnTo>
                    <a:pt x="2809303" y="437476"/>
                  </a:lnTo>
                  <a:lnTo>
                    <a:pt x="2818447" y="440105"/>
                  </a:lnTo>
                  <a:lnTo>
                    <a:pt x="2827871" y="441972"/>
                  </a:lnTo>
                  <a:lnTo>
                    <a:pt x="2837561" y="443103"/>
                  </a:lnTo>
                  <a:lnTo>
                    <a:pt x="2847505" y="443484"/>
                  </a:lnTo>
                  <a:lnTo>
                    <a:pt x="2857550" y="443103"/>
                  </a:lnTo>
                  <a:lnTo>
                    <a:pt x="2855976" y="443103"/>
                  </a:lnTo>
                  <a:lnTo>
                    <a:pt x="2862732" y="442315"/>
                  </a:lnTo>
                  <a:lnTo>
                    <a:pt x="2898724" y="427824"/>
                  </a:lnTo>
                  <a:lnTo>
                    <a:pt x="2932696" y="397764"/>
                  </a:lnTo>
                  <a:lnTo>
                    <a:pt x="2965945" y="358978"/>
                  </a:lnTo>
                  <a:lnTo>
                    <a:pt x="2997098" y="317550"/>
                  </a:lnTo>
                  <a:lnTo>
                    <a:pt x="3029381" y="271183"/>
                  </a:lnTo>
                  <a:lnTo>
                    <a:pt x="3042907" y="250596"/>
                  </a:lnTo>
                  <a:lnTo>
                    <a:pt x="3043809" y="249224"/>
                  </a:lnTo>
                  <a:lnTo>
                    <a:pt x="3070872" y="205168"/>
                  </a:lnTo>
                  <a:lnTo>
                    <a:pt x="3096679" y="158737"/>
                  </a:lnTo>
                  <a:lnTo>
                    <a:pt x="3116491" y="116967"/>
                  </a:lnTo>
                  <a:lnTo>
                    <a:pt x="3130359" y="81356"/>
                  </a:lnTo>
                  <a:lnTo>
                    <a:pt x="3130473" y="80987"/>
                  </a:lnTo>
                  <a:lnTo>
                    <a:pt x="3133445" y="71437"/>
                  </a:lnTo>
                  <a:close/>
                </a:path>
                <a:path w="3909695" h="923925">
                  <a:moveTo>
                    <a:pt x="3389668" y="95999"/>
                  </a:moveTo>
                  <a:lnTo>
                    <a:pt x="3350526" y="95999"/>
                  </a:lnTo>
                  <a:lnTo>
                    <a:pt x="3109150" y="726935"/>
                  </a:lnTo>
                  <a:lnTo>
                    <a:pt x="3148787" y="726935"/>
                  </a:lnTo>
                  <a:lnTo>
                    <a:pt x="3389668" y="95999"/>
                  </a:lnTo>
                  <a:close/>
                </a:path>
                <a:path w="3909695" h="923925">
                  <a:moveTo>
                    <a:pt x="3673411" y="483489"/>
                  </a:moveTo>
                  <a:lnTo>
                    <a:pt x="3666490" y="481355"/>
                  </a:lnTo>
                  <a:lnTo>
                    <a:pt x="3659568" y="479831"/>
                  </a:lnTo>
                  <a:lnTo>
                    <a:pt x="3652672" y="478891"/>
                  </a:lnTo>
                  <a:lnTo>
                    <a:pt x="3645789" y="478536"/>
                  </a:lnTo>
                  <a:lnTo>
                    <a:pt x="3638143" y="478536"/>
                  </a:lnTo>
                  <a:lnTo>
                    <a:pt x="3601085" y="499148"/>
                  </a:lnTo>
                  <a:lnTo>
                    <a:pt x="3571786" y="535419"/>
                  </a:lnTo>
                  <a:lnTo>
                    <a:pt x="3553777" y="560349"/>
                  </a:lnTo>
                  <a:lnTo>
                    <a:pt x="3551021" y="560349"/>
                  </a:lnTo>
                  <a:lnTo>
                    <a:pt x="3540976" y="518248"/>
                  </a:lnTo>
                  <a:lnTo>
                    <a:pt x="3518344" y="485203"/>
                  </a:lnTo>
                  <a:lnTo>
                    <a:pt x="3494494" y="478891"/>
                  </a:lnTo>
                  <a:lnTo>
                    <a:pt x="3492881" y="478891"/>
                  </a:lnTo>
                  <a:lnTo>
                    <a:pt x="3484918" y="478536"/>
                  </a:lnTo>
                  <a:lnTo>
                    <a:pt x="3439769" y="492721"/>
                  </a:lnTo>
                  <a:lnTo>
                    <a:pt x="3412325" y="522236"/>
                  </a:lnTo>
                  <a:lnTo>
                    <a:pt x="3404146" y="535686"/>
                  </a:lnTo>
                  <a:lnTo>
                    <a:pt x="3428784" y="547014"/>
                  </a:lnTo>
                  <a:lnTo>
                    <a:pt x="3429050" y="547014"/>
                  </a:lnTo>
                  <a:lnTo>
                    <a:pt x="3432429" y="540258"/>
                  </a:lnTo>
                  <a:lnTo>
                    <a:pt x="3435667" y="534631"/>
                  </a:lnTo>
                  <a:lnTo>
                    <a:pt x="3453193" y="518248"/>
                  </a:lnTo>
                  <a:lnTo>
                    <a:pt x="3459962" y="518248"/>
                  </a:lnTo>
                  <a:lnTo>
                    <a:pt x="3475151" y="542442"/>
                  </a:lnTo>
                  <a:lnTo>
                    <a:pt x="3477272" y="549744"/>
                  </a:lnTo>
                  <a:lnTo>
                    <a:pt x="3487343" y="595515"/>
                  </a:lnTo>
                  <a:lnTo>
                    <a:pt x="3492919" y="625602"/>
                  </a:lnTo>
                  <a:lnTo>
                    <a:pt x="3480257" y="641578"/>
                  </a:lnTo>
                  <a:lnTo>
                    <a:pt x="3454146" y="673798"/>
                  </a:lnTo>
                  <a:lnTo>
                    <a:pt x="3426244" y="702373"/>
                  </a:lnTo>
                  <a:lnTo>
                    <a:pt x="3417811" y="705624"/>
                  </a:lnTo>
                  <a:lnTo>
                    <a:pt x="3411385" y="705624"/>
                  </a:lnTo>
                  <a:lnTo>
                    <a:pt x="3409289" y="704850"/>
                  </a:lnTo>
                  <a:lnTo>
                    <a:pt x="3407575" y="703033"/>
                  </a:lnTo>
                  <a:lnTo>
                    <a:pt x="3405860" y="701319"/>
                  </a:lnTo>
                  <a:lnTo>
                    <a:pt x="3404806" y="698563"/>
                  </a:lnTo>
                  <a:lnTo>
                    <a:pt x="3404616" y="694944"/>
                  </a:lnTo>
                  <a:lnTo>
                    <a:pt x="3380041" y="694944"/>
                  </a:lnTo>
                  <a:lnTo>
                    <a:pt x="3379965" y="695337"/>
                  </a:lnTo>
                  <a:lnTo>
                    <a:pt x="3367278" y="754380"/>
                  </a:lnTo>
                  <a:lnTo>
                    <a:pt x="3369995" y="755421"/>
                  </a:lnTo>
                  <a:lnTo>
                    <a:pt x="3369843" y="755421"/>
                  </a:lnTo>
                  <a:lnTo>
                    <a:pt x="3374517" y="756564"/>
                  </a:lnTo>
                  <a:lnTo>
                    <a:pt x="3385947" y="758469"/>
                  </a:lnTo>
                  <a:lnTo>
                    <a:pt x="3390811" y="758952"/>
                  </a:lnTo>
                  <a:lnTo>
                    <a:pt x="3403384" y="758952"/>
                  </a:lnTo>
                  <a:lnTo>
                    <a:pt x="3410712" y="757809"/>
                  </a:lnTo>
                  <a:lnTo>
                    <a:pt x="3416808" y="755421"/>
                  </a:lnTo>
                  <a:lnTo>
                    <a:pt x="3422904" y="753135"/>
                  </a:lnTo>
                  <a:lnTo>
                    <a:pt x="3453130" y="725081"/>
                  </a:lnTo>
                  <a:lnTo>
                    <a:pt x="3468535" y="705624"/>
                  </a:lnTo>
                  <a:lnTo>
                    <a:pt x="3476155" y="695337"/>
                  </a:lnTo>
                  <a:lnTo>
                    <a:pt x="3486010" y="681532"/>
                  </a:lnTo>
                  <a:lnTo>
                    <a:pt x="3497021" y="665683"/>
                  </a:lnTo>
                  <a:lnTo>
                    <a:pt x="3499675" y="665683"/>
                  </a:lnTo>
                  <a:lnTo>
                    <a:pt x="3507168" y="703529"/>
                  </a:lnTo>
                  <a:lnTo>
                    <a:pt x="3521964" y="740664"/>
                  </a:lnTo>
                  <a:lnTo>
                    <a:pt x="3550005" y="757809"/>
                  </a:lnTo>
                  <a:lnTo>
                    <a:pt x="3549485" y="757809"/>
                  </a:lnTo>
                  <a:lnTo>
                    <a:pt x="3557625" y="758698"/>
                  </a:lnTo>
                  <a:lnTo>
                    <a:pt x="3565499" y="758952"/>
                  </a:lnTo>
                  <a:lnTo>
                    <a:pt x="3578631" y="758088"/>
                  </a:lnTo>
                  <a:lnTo>
                    <a:pt x="3622446" y="736904"/>
                  </a:lnTo>
                  <a:lnTo>
                    <a:pt x="3637419" y="719416"/>
                  </a:lnTo>
                  <a:lnTo>
                    <a:pt x="3640417" y="715403"/>
                  </a:lnTo>
                  <a:lnTo>
                    <a:pt x="3640518" y="715225"/>
                  </a:lnTo>
                  <a:lnTo>
                    <a:pt x="3648557" y="701890"/>
                  </a:lnTo>
                  <a:lnTo>
                    <a:pt x="3623691" y="690372"/>
                  </a:lnTo>
                  <a:lnTo>
                    <a:pt x="3600361" y="719416"/>
                  </a:lnTo>
                  <a:lnTo>
                    <a:pt x="3592169" y="719416"/>
                  </a:lnTo>
                  <a:lnTo>
                    <a:pt x="3579939" y="703033"/>
                  </a:lnTo>
                  <a:lnTo>
                    <a:pt x="3576967" y="694309"/>
                  </a:lnTo>
                  <a:lnTo>
                    <a:pt x="3573881" y="682840"/>
                  </a:lnTo>
                  <a:lnTo>
                    <a:pt x="3570592" y="668286"/>
                  </a:lnTo>
                  <a:lnTo>
                    <a:pt x="3570084" y="665683"/>
                  </a:lnTo>
                  <a:lnTo>
                    <a:pt x="3566884" y="649605"/>
                  </a:lnTo>
                  <a:lnTo>
                    <a:pt x="3562731" y="626808"/>
                  </a:lnTo>
                  <a:lnTo>
                    <a:pt x="3558159" y="599884"/>
                  </a:lnTo>
                  <a:lnTo>
                    <a:pt x="3589312" y="561682"/>
                  </a:lnTo>
                  <a:lnTo>
                    <a:pt x="3590442" y="560349"/>
                  </a:lnTo>
                  <a:lnTo>
                    <a:pt x="3594316" y="555764"/>
                  </a:lnTo>
                  <a:lnTo>
                    <a:pt x="3623411" y="531964"/>
                  </a:lnTo>
                  <a:lnTo>
                    <a:pt x="3631793" y="531964"/>
                  </a:lnTo>
                  <a:lnTo>
                    <a:pt x="3635057" y="535419"/>
                  </a:lnTo>
                  <a:lnTo>
                    <a:pt x="3635184" y="535965"/>
                  </a:lnTo>
                  <a:lnTo>
                    <a:pt x="3635972" y="542442"/>
                  </a:lnTo>
                  <a:lnTo>
                    <a:pt x="3660584" y="542442"/>
                  </a:lnTo>
                  <a:lnTo>
                    <a:pt x="3660660" y="542048"/>
                  </a:lnTo>
                  <a:lnTo>
                    <a:pt x="3662857" y="531964"/>
                  </a:lnTo>
                  <a:lnTo>
                    <a:pt x="3673411" y="483489"/>
                  </a:lnTo>
                  <a:close/>
                </a:path>
                <a:path w="3909695" h="923925">
                  <a:moveTo>
                    <a:pt x="3909263" y="461772"/>
                  </a:moveTo>
                  <a:lnTo>
                    <a:pt x="3907739" y="407289"/>
                  </a:lnTo>
                  <a:lnTo>
                    <a:pt x="3903167" y="355142"/>
                  </a:lnTo>
                  <a:lnTo>
                    <a:pt x="3895547" y="305371"/>
                  </a:lnTo>
                  <a:lnTo>
                    <a:pt x="3884879" y="258000"/>
                  </a:lnTo>
                  <a:lnTo>
                    <a:pt x="3871163" y="213093"/>
                  </a:lnTo>
                  <a:lnTo>
                    <a:pt x="3854399" y="170688"/>
                  </a:lnTo>
                  <a:lnTo>
                    <a:pt x="3831729" y="124396"/>
                  </a:lnTo>
                  <a:lnTo>
                    <a:pt x="3805847" y="84264"/>
                  </a:lnTo>
                  <a:lnTo>
                    <a:pt x="3776815" y="50203"/>
                  </a:lnTo>
                  <a:lnTo>
                    <a:pt x="3744709" y="22136"/>
                  </a:lnTo>
                  <a:lnTo>
                    <a:pt x="3709619" y="0"/>
                  </a:lnTo>
                  <a:lnTo>
                    <a:pt x="3700475" y="22860"/>
                  </a:lnTo>
                  <a:lnTo>
                    <a:pt x="3734993" y="50203"/>
                  </a:lnTo>
                  <a:lnTo>
                    <a:pt x="3765626" y="86487"/>
                  </a:lnTo>
                  <a:lnTo>
                    <a:pt x="3792194" y="131292"/>
                  </a:lnTo>
                  <a:lnTo>
                    <a:pt x="3814775" y="184404"/>
                  </a:lnTo>
                  <a:lnTo>
                    <a:pt x="3827348" y="223888"/>
                  </a:lnTo>
                  <a:lnTo>
                    <a:pt x="3837635" y="266128"/>
                  </a:lnTo>
                  <a:lnTo>
                    <a:pt x="3845636" y="311086"/>
                  </a:lnTo>
                  <a:lnTo>
                    <a:pt x="3851351" y="358698"/>
                  </a:lnTo>
                  <a:lnTo>
                    <a:pt x="3854780" y="408940"/>
                  </a:lnTo>
                  <a:lnTo>
                    <a:pt x="3855923" y="461772"/>
                  </a:lnTo>
                  <a:lnTo>
                    <a:pt x="3854780" y="513842"/>
                  </a:lnTo>
                  <a:lnTo>
                    <a:pt x="3854653" y="515594"/>
                  </a:lnTo>
                  <a:lnTo>
                    <a:pt x="3851351" y="563422"/>
                  </a:lnTo>
                  <a:lnTo>
                    <a:pt x="3845636" y="610552"/>
                  </a:lnTo>
                  <a:lnTo>
                    <a:pt x="3837635" y="655256"/>
                  </a:lnTo>
                  <a:lnTo>
                    <a:pt x="3827348" y="697598"/>
                  </a:lnTo>
                  <a:lnTo>
                    <a:pt x="3814775" y="737616"/>
                  </a:lnTo>
                  <a:lnTo>
                    <a:pt x="3792194" y="791375"/>
                  </a:lnTo>
                  <a:lnTo>
                    <a:pt x="3765626" y="836295"/>
                  </a:lnTo>
                  <a:lnTo>
                    <a:pt x="3735044" y="872629"/>
                  </a:lnTo>
                  <a:lnTo>
                    <a:pt x="3700475" y="900684"/>
                  </a:lnTo>
                  <a:lnTo>
                    <a:pt x="3709619" y="923544"/>
                  </a:lnTo>
                  <a:lnTo>
                    <a:pt x="3744709" y="901966"/>
                  </a:lnTo>
                  <a:lnTo>
                    <a:pt x="3776815" y="873887"/>
                  </a:lnTo>
                  <a:lnTo>
                    <a:pt x="3805847" y="839381"/>
                  </a:lnTo>
                  <a:lnTo>
                    <a:pt x="3831729" y="798499"/>
                  </a:lnTo>
                  <a:lnTo>
                    <a:pt x="3854399" y="751332"/>
                  </a:lnTo>
                  <a:lnTo>
                    <a:pt x="3871163" y="708926"/>
                  </a:lnTo>
                  <a:lnTo>
                    <a:pt x="3884879" y="664057"/>
                  </a:lnTo>
                  <a:lnTo>
                    <a:pt x="3895547" y="616839"/>
                  </a:lnTo>
                  <a:lnTo>
                    <a:pt x="3903167" y="567321"/>
                  </a:lnTo>
                  <a:lnTo>
                    <a:pt x="3907739" y="515594"/>
                  </a:lnTo>
                  <a:lnTo>
                    <a:pt x="3907777" y="513842"/>
                  </a:lnTo>
                  <a:lnTo>
                    <a:pt x="3909263" y="461772"/>
                  </a:lnTo>
                  <a:close/>
                </a:path>
              </a:pathLst>
            </a:custGeom>
            <a:solidFill>
              <a:srgbClr val="003D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6251" y="163068"/>
              <a:ext cx="8042147" cy="7237476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"/>
            <a:ext cx="2052935" cy="75438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474394" y="2088732"/>
            <a:ext cx="6943090" cy="364680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>
              <a:lnSpc>
                <a:spcPct val="100699"/>
              </a:lnSpc>
              <a:spcBef>
                <a:spcPts val="90"/>
              </a:spcBef>
            </a:pPr>
            <a:r>
              <a:rPr dirty="0" sz="5900" spc="-600" b="1">
                <a:solidFill>
                  <a:srgbClr val="5D8223"/>
                </a:solidFill>
                <a:latin typeface="Tahoma"/>
                <a:cs typeface="Tahoma"/>
              </a:rPr>
              <a:t>CRITERIOS</a:t>
            </a:r>
            <a:r>
              <a:rPr dirty="0" sz="5900" spc="-70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5900" spc="-135" b="1">
                <a:solidFill>
                  <a:srgbClr val="5D8223"/>
                </a:solidFill>
                <a:latin typeface="Tahoma"/>
                <a:cs typeface="Tahoma"/>
              </a:rPr>
              <a:t>PARA</a:t>
            </a:r>
            <a:r>
              <a:rPr dirty="0" sz="5900" spc="-254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5900" spc="-70" b="1">
                <a:solidFill>
                  <a:srgbClr val="5D8223"/>
                </a:solidFill>
                <a:latin typeface="Tahoma"/>
                <a:cs typeface="Tahoma"/>
              </a:rPr>
              <a:t>LA </a:t>
            </a:r>
            <a:r>
              <a:rPr dirty="0" sz="5900" spc="-409" b="1">
                <a:solidFill>
                  <a:srgbClr val="5D8223"/>
                </a:solidFill>
                <a:latin typeface="Tahoma"/>
                <a:cs typeface="Tahoma"/>
              </a:rPr>
              <a:t>LONGITUD</a:t>
            </a:r>
            <a:endParaRPr sz="5900">
              <a:latin typeface="Tahoma"/>
              <a:cs typeface="Tahoma"/>
            </a:endParaRPr>
          </a:p>
          <a:p>
            <a:pPr algn="ctr" marL="904240" marR="901065">
              <a:lnSpc>
                <a:spcPct val="100699"/>
              </a:lnSpc>
            </a:pPr>
            <a:r>
              <a:rPr dirty="0" sz="5900" spc="-370" b="1">
                <a:solidFill>
                  <a:srgbClr val="5D8223"/>
                </a:solidFill>
                <a:latin typeface="Tahoma"/>
                <a:cs typeface="Tahoma"/>
              </a:rPr>
              <a:t>MÍNIMA</a:t>
            </a:r>
            <a:r>
              <a:rPr dirty="0" sz="5900" spc="5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5900" spc="-434" b="1">
                <a:solidFill>
                  <a:srgbClr val="5D8223"/>
                </a:solidFill>
                <a:latin typeface="Tahoma"/>
                <a:cs typeface="Tahoma"/>
              </a:rPr>
              <a:t>DE</a:t>
            </a:r>
            <a:r>
              <a:rPr dirty="0" sz="5900" spc="-60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5900" spc="-150" b="1">
                <a:solidFill>
                  <a:srgbClr val="5D8223"/>
                </a:solidFill>
                <a:latin typeface="Tahoma"/>
                <a:cs typeface="Tahoma"/>
              </a:rPr>
              <a:t>LA </a:t>
            </a:r>
            <a:r>
              <a:rPr dirty="0" sz="5900" spc="-630" b="1">
                <a:solidFill>
                  <a:srgbClr val="5D8223"/>
                </a:solidFill>
                <a:latin typeface="Tahoma"/>
                <a:cs typeface="Tahoma"/>
              </a:rPr>
              <a:t>ESPIRAL</a:t>
            </a:r>
            <a:endParaRPr sz="59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4522" y="365197"/>
            <a:ext cx="5642610" cy="965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719455" marR="5080" indent="-707390">
              <a:lnSpc>
                <a:spcPct val="101000"/>
              </a:lnSpc>
              <a:spcBef>
                <a:spcPts val="95"/>
              </a:spcBef>
            </a:pPr>
            <a:r>
              <a:rPr dirty="0" sz="3050" spc="-305">
                <a:solidFill>
                  <a:srgbClr val="5D8223"/>
                </a:solidFill>
              </a:rPr>
              <a:t>CRITERIOS</a:t>
            </a:r>
            <a:r>
              <a:rPr dirty="0" sz="3050" spc="-65">
                <a:solidFill>
                  <a:srgbClr val="5D8223"/>
                </a:solidFill>
              </a:rPr>
              <a:t> </a:t>
            </a:r>
            <a:r>
              <a:rPr dirty="0" sz="3050" spc="-60">
                <a:solidFill>
                  <a:srgbClr val="5D8223"/>
                </a:solidFill>
              </a:rPr>
              <a:t>PARA</a:t>
            </a:r>
            <a:r>
              <a:rPr dirty="0" sz="3050" spc="-165">
                <a:solidFill>
                  <a:srgbClr val="5D8223"/>
                </a:solidFill>
              </a:rPr>
              <a:t> </a:t>
            </a:r>
            <a:r>
              <a:rPr dirty="0" sz="3050">
                <a:solidFill>
                  <a:srgbClr val="5D8223"/>
                </a:solidFill>
              </a:rPr>
              <a:t>LA</a:t>
            </a:r>
            <a:r>
              <a:rPr dirty="0" sz="3050" spc="-200">
                <a:solidFill>
                  <a:srgbClr val="5D8223"/>
                </a:solidFill>
              </a:rPr>
              <a:t> </a:t>
            </a:r>
            <a:r>
              <a:rPr dirty="0" sz="3050" spc="-175">
                <a:solidFill>
                  <a:srgbClr val="5D8223"/>
                </a:solidFill>
              </a:rPr>
              <a:t>LONGITUD </a:t>
            </a:r>
            <a:r>
              <a:rPr dirty="0" sz="3050" spc="-180">
                <a:solidFill>
                  <a:srgbClr val="5D8223"/>
                </a:solidFill>
              </a:rPr>
              <a:t>MÍNIMA</a:t>
            </a:r>
            <a:r>
              <a:rPr dirty="0" sz="3050" spc="-40">
                <a:solidFill>
                  <a:srgbClr val="5D8223"/>
                </a:solidFill>
              </a:rPr>
              <a:t> </a:t>
            </a:r>
            <a:r>
              <a:rPr dirty="0" sz="3050" spc="-215">
                <a:solidFill>
                  <a:srgbClr val="5D8223"/>
                </a:solidFill>
              </a:rPr>
              <a:t>DE</a:t>
            </a:r>
            <a:r>
              <a:rPr dirty="0" sz="3050" spc="-70">
                <a:solidFill>
                  <a:srgbClr val="5D8223"/>
                </a:solidFill>
              </a:rPr>
              <a:t> </a:t>
            </a:r>
            <a:r>
              <a:rPr dirty="0" sz="3050">
                <a:solidFill>
                  <a:srgbClr val="5D8223"/>
                </a:solidFill>
              </a:rPr>
              <a:t>LA</a:t>
            </a:r>
            <a:r>
              <a:rPr dirty="0" sz="3050" spc="-170">
                <a:solidFill>
                  <a:srgbClr val="5D8223"/>
                </a:solidFill>
              </a:rPr>
              <a:t> </a:t>
            </a:r>
            <a:r>
              <a:rPr dirty="0" sz="3050" spc="-330">
                <a:solidFill>
                  <a:srgbClr val="5D8223"/>
                </a:solidFill>
              </a:rPr>
              <a:t>ESPIRAL</a:t>
            </a:r>
            <a:endParaRPr sz="3050"/>
          </a:p>
        </p:txBody>
      </p:sp>
      <p:sp>
        <p:nvSpPr>
          <p:cNvPr id="3" name="object 3" descr=""/>
          <p:cNvSpPr txBox="1"/>
          <p:nvPr/>
        </p:nvSpPr>
        <p:spPr>
          <a:xfrm>
            <a:off x="2006654" y="1439659"/>
            <a:ext cx="8029575" cy="689610"/>
          </a:xfrm>
          <a:prstGeom prst="rect">
            <a:avLst/>
          </a:prstGeom>
        </p:spPr>
        <p:txBody>
          <a:bodyPr wrap="square" lIns="0" tIns="84455" rIns="0" bIns="0" rtlCol="0" vert="horz">
            <a:spAutoFit/>
          </a:bodyPr>
          <a:lstStyle/>
          <a:p>
            <a:pPr marL="12700" marR="5080">
              <a:lnSpc>
                <a:spcPts val="2320"/>
              </a:lnSpc>
              <a:spcBef>
                <a:spcPts val="665"/>
              </a:spcBef>
            </a:pPr>
            <a:r>
              <a:rPr dirty="0" sz="2400" spc="-100" b="1">
                <a:latin typeface="Tahoma"/>
                <a:cs typeface="Tahoma"/>
              </a:rPr>
              <a:t>1.</a:t>
            </a:r>
            <a:r>
              <a:rPr dirty="0" sz="2400" spc="-75" b="1">
                <a:latin typeface="Tahoma"/>
                <a:cs typeface="Tahoma"/>
              </a:rPr>
              <a:t> </a:t>
            </a:r>
            <a:r>
              <a:rPr dirty="0" sz="2400" spc="-185" b="1">
                <a:latin typeface="Tahoma"/>
                <a:cs typeface="Tahoma"/>
              </a:rPr>
              <a:t>DE</a:t>
            </a:r>
            <a:r>
              <a:rPr dirty="0" sz="2400" spc="-50" b="1">
                <a:latin typeface="Tahoma"/>
                <a:cs typeface="Tahoma"/>
              </a:rPr>
              <a:t> </a:t>
            </a:r>
            <a:r>
              <a:rPr dirty="0" sz="2400" spc="-30" b="1">
                <a:latin typeface="Tahoma"/>
                <a:cs typeface="Tahoma"/>
              </a:rPr>
              <a:t>ACUERDO</a:t>
            </a:r>
            <a:r>
              <a:rPr dirty="0" sz="2400" spc="-130" b="1">
                <a:latin typeface="Tahoma"/>
                <a:cs typeface="Tahoma"/>
              </a:rPr>
              <a:t> </a:t>
            </a:r>
            <a:r>
              <a:rPr dirty="0" sz="2400" spc="145" b="1">
                <a:latin typeface="Tahoma"/>
                <a:cs typeface="Tahoma"/>
              </a:rPr>
              <a:t>A</a:t>
            </a:r>
            <a:r>
              <a:rPr dirty="0" sz="2400" spc="-85" b="1">
                <a:latin typeface="Tahoma"/>
                <a:cs typeface="Tahoma"/>
              </a:rPr>
              <a:t> </a:t>
            </a:r>
            <a:r>
              <a:rPr dirty="0" sz="2400" spc="-50" b="1">
                <a:latin typeface="Tahoma"/>
                <a:cs typeface="Tahoma"/>
              </a:rPr>
              <a:t>LA</a:t>
            </a:r>
            <a:r>
              <a:rPr dirty="0" sz="2400" spc="-85" b="1">
                <a:latin typeface="Tahoma"/>
                <a:cs typeface="Tahoma"/>
              </a:rPr>
              <a:t> </a:t>
            </a:r>
            <a:r>
              <a:rPr dirty="0" sz="2400" spc="-60" b="1">
                <a:latin typeface="Tahoma"/>
                <a:cs typeface="Tahoma"/>
              </a:rPr>
              <a:t>VARIACIÓN</a:t>
            </a:r>
            <a:r>
              <a:rPr dirty="0" sz="2400" spc="-110" b="1">
                <a:latin typeface="Tahoma"/>
                <a:cs typeface="Tahoma"/>
              </a:rPr>
              <a:t> </a:t>
            </a:r>
            <a:r>
              <a:rPr dirty="0" sz="2400" spc="-185" b="1">
                <a:latin typeface="Tahoma"/>
                <a:cs typeface="Tahoma"/>
              </a:rPr>
              <a:t>DE</a:t>
            </a:r>
            <a:r>
              <a:rPr dirty="0" sz="2400" spc="-25" b="1">
                <a:latin typeface="Tahoma"/>
                <a:cs typeface="Tahoma"/>
              </a:rPr>
              <a:t> </a:t>
            </a:r>
            <a:r>
              <a:rPr dirty="0" sz="2400" spc="-50" b="1">
                <a:latin typeface="Tahoma"/>
                <a:cs typeface="Tahoma"/>
              </a:rPr>
              <a:t>LA</a:t>
            </a:r>
            <a:r>
              <a:rPr dirty="0" sz="2400" spc="-90" b="1">
                <a:latin typeface="Tahoma"/>
                <a:cs typeface="Tahoma"/>
              </a:rPr>
              <a:t> </a:t>
            </a:r>
            <a:r>
              <a:rPr dirty="0" sz="2400" spc="-35" b="1">
                <a:latin typeface="Tahoma"/>
                <a:cs typeface="Tahoma"/>
              </a:rPr>
              <a:t>ACELERACIÓN </a:t>
            </a:r>
            <a:r>
              <a:rPr dirty="0" sz="2400" spc="-45" b="1">
                <a:latin typeface="Tahoma"/>
                <a:cs typeface="Tahoma"/>
              </a:rPr>
              <a:t>CENTRÍFUGA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386103" y="4787853"/>
            <a:ext cx="3930015" cy="6292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95985" marR="5080" indent="-883919">
              <a:lnSpc>
                <a:spcPct val="101600"/>
              </a:lnSpc>
              <a:spcBef>
                <a:spcPts val="90"/>
              </a:spcBef>
            </a:pP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Si</a:t>
            </a:r>
            <a:r>
              <a:rPr dirty="0" sz="1950" spc="30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no</a:t>
            </a:r>
            <a:r>
              <a:rPr dirty="0" sz="1950" spc="-65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se</a:t>
            </a:r>
            <a:r>
              <a:rPr dirty="0" sz="1950" spc="-45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tiene</a:t>
            </a:r>
            <a:r>
              <a:rPr dirty="0" sz="1950" spc="-85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en</a:t>
            </a:r>
            <a:r>
              <a:rPr dirty="0" sz="1950" spc="-65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cuenta</a:t>
            </a:r>
            <a:r>
              <a:rPr dirty="0" sz="1950" spc="-85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el</a:t>
            </a:r>
            <a:r>
              <a:rPr dirty="0" sz="1950" spc="-25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spc="-10" b="1">
                <a:solidFill>
                  <a:srgbClr val="003D50"/>
                </a:solidFill>
                <a:latin typeface="Constantia"/>
                <a:cs typeface="Constantia"/>
              </a:rPr>
              <a:t>peralte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Fórmula</a:t>
            </a:r>
            <a:r>
              <a:rPr dirty="0" sz="1950" spc="-90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de</a:t>
            </a:r>
            <a:r>
              <a:rPr dirty="0" sz="1950" spc="-50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spc="-10" b="1">
                <a:solidFill>
                  <a:srgbClr val="003D50"/>
                </a:solidFill>
                <a:latin typeface="Constantia"/>
                <a:cs typeface="Constantia"/>
              </a:rPr>
              <a:t>Shortt</a:t>
            </a:r>
            <a:endParaRPr sz="1950">
              <a:latin typeface="Constantia"/>
              <a:cs typeface="Constant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602446" y="6409443"/>
            <a:ext cx="3590290" cy="629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7700" marR="5080" indent="-635635">
              <a:lnSpc>
                <a:spcPct val="101499"/>
              </a:lnSpc>
              <a:spcBef>
                <a:spcPts val="95"/>
              </a:spcBef>
            </a:pP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Barnett</a:t>
            </a:r>
            <a:r>
              <a:rPr dirty="0" sz="1950" spc="-85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propuso</a:t>
            </a:r>
            <a:r>
              <a:rPr dirty="0" sz="1950" spc="-55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un J=0,6</a:t>
            </a:r>
            <a:r>
              <a:rPr dirty="0" sz="1950" spc="25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spc="-20" b="1">
                <a:solidFill>
                  <a:srgbClr val="003D50"/>
                </a:solidFill>
                <a:latin typeface="Constantia"/>
                <a:cs typeface="Constantia"/>
              </a:rPr>
              <a:t>m/s3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Fórmula</a:t>
            </a:r>
            <a:r>
              <a:rPr dirty="0" sz="1950" spc="-90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de</a:t>
            </a:r>
            <a:r>
              <a:rPr dirty="0" sz="1950" spc="-50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spc="-10" b="1">
                <a:solidFill>
                  <a:srgbClr val="003D50"/>
                </a:solidFill>
                <a:latin typeface="Constantia"/>
                <a:cs typeface="Constantia"/>
              </a:rPr>
              <a:t>Barnett</a:t>
            </a:r>
            <a:endParaRPr sz="1950">
              <a:latin typeface="Constantia"/>
              <a:cs typeface="Constant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300966" y="3586916"/>
            <a:ext cx="246824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Fórmula</a:t>
            </a:r>
            <a:r>
              <a:rPr dirty="0" sz="1950" spc="-90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de</a:t>
            </a:r>
            <a:r>
              <a:rPr dirty="0" sz="1950" spc="-50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spc="-10" b="1">
                <a:solidFill>
                  <a:srgbClr val="003D50"/>
                </a:solidFill>
                <a:latin typeface="Constantia"/>
                <a:cs typeface="Constantia"/>
              </a:rPr>
              <a:t>Smirnoff</a:t>
            </a:r>
            <a:endParaRPr sz="1950">
              <a:latin typeface="Constantia"/>
              <a:cs typeface="Constanti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7504" y="2590800"/>
              <a:ext cx="4746850" cy="144322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6411" y="2616708"/>
              <a:ext cx="2787395" cy="75456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6411" y="4557971"/>
              <a:ext cx="2281514" cy="96066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41919" y="6140196"/>
              <a:ext cx="1625999" cy="101498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9781" rIns="0" bIns="0" rtlCol="0" vert="horz">
            <a:spAutoFit/>
          </a:bodyPr>
          <a:lstStyle/>
          <a:p>
            <a:pPr marL="904240">
              <a:lnSpc>
                <a:spcPct val="100000"/>
              </a:lnSpc>
              <a:spcBef>
                <a:spcPts val="125"/>
              </a:spcBef>
            </a:pPr>
            <a:r>
              <a:rPr dirty="0" sz="2400" spc="-100"/>
              <a:t>2.</a:t>
            </a:r>
            <a:r>
              <a:rPr dirty="0" sz="2400" spc="-75"/>
              <a:t> </a:t>
            </a:r>
            <a:r>
              <a:rPr dirty="0" sz="2400" spc="-185"/>
              <a:t>DE</a:t>
            </a:r>
            <a:r>
              <a:rPr dirty="0" sz="2400" spc="-50"/>
              <a:t> </a:t>
            </a:r>
            <a:r>
              <a:rPr dirty="0" sz="2400" spc="-30"/>
              <a:t>ACUERDO</a:t>
            </a:r>
            <a:r>
              <a:rPr dirty="0" sz="2400" spc="-55"/>
              <a:t> </a:t>
            </a:r>
            <a:r>
              <a:rPr dirty="0" sz="2400" spc="145"/>
              <a:t>A</a:t>
            </a:r>
            <a:r>
              <a:rPr dirty="0" sz="2400" spc="-70"/>
              <a:t> </a:t>
            </a:r>
            <a:r>
              <a:rPr dirty="0" sz="2400" spc="-50"/>
              <a:t>LA</a:t>
            </a:r>
            <a:r>
              <a:rPr dirty="0" sz="2400" spc="-65"/>
              <a:t> </a:t>
            </a:r>
            <a:r>
              <a:rPr dirty="0" sz="2400" spc="-165"/>
              <a:t>TRANSICIÓN</a:t>
            </a:r>
            <a:r>
              <a:rPr dirty="0" sz="2400" spc="-75"/>
              <a:t> </a:t>
            </a:r>
            <a:r>
              <a:rPr dirty="0" sz="2400" spc="-235"/>
              <a:t>DEL</a:t>
            </a:r>
            <a:r>
              <a:rPr dirty="0" sz="2400" spc="-25"/>
              <a:t> </a:t>
            </a:r>
            <a:r>
              <a:rPr dirty="0" sz="2400" spc="-190"/>
              <a:t>PERALTE</a:t>
            </a:r>
            <a:endParaRPr sz="24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6464" y="4026018"/>
            <a:ext cx="2060377" cy="121845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267249" y="4172221"/>
            <a:ext cx="5137150" cy="27127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a</a:t>
            </a:r>
            <a:r>
              <a:rPr dirty="0" sz="1950" spc="-25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=</a:t>
            </a:r>
            <a:r>
              <a:rPr dirty="0" sz="1950" spc="-30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ancho</a:t>
            </a:r>
            <a:r>
              <a:rPr dirty="0" sz="1950" spc="-90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de</a:t>
            </a:r>
            <a:r>
              <a:rPr dirty="0" sz="1950" spc="-90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spc="-10" b="1">
                <a:solidFill>
                  <a:srgbClr val="003D50"/>
                </a:solidFill>
                <a:latin typeface="Constantia"/>
                <a:cs typeface="Constantia"/>
              </a:rPr>
              <a:t>carril</a:t>
            </a:r>
            <a:endParaRPr sz="19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e</a:t>
            </a:r>
            <a:r>
              <a:rPr dirty="0" sz="1500" b="1">
                <a:solidFill>
                  <a:srgbClr val="003D50"/>
                </a:solidFill>
                <a:latin typeface="Constantia"/>
                <a:cs typeface="Constantia"/>
              </a:rPr>
              <a:t>c</a:t>
            </a:r>
            <a:r>
              <a:rPr dirty="0" sz="1500" spc="114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=</a:t>
            </a:r>
            <a:r>
              <a:rPr dirty="0" sz="1950" spc="-10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peralte</a:t>
            </a:r>
            <a:r>
              <a:rPr dirty="0" sz="1950" spc="-90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de</a:t>
            </a:r>
            <a:r>
              <a:rPr dirty="0" sz="1950" spc="-50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la</a:t>
            </a:r>
            <a:r>
              <a:rPr dirty="0" sz="1950" spc="-85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curva</a:t>
            </a:r>
            <a:r>
              <a:rPr dirty="0" sz="1950" spc="-65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spc="-10" b="1">
                <a:solidFill>
                  <a:srgbClr val="003D50"/>
                </a:solidFill>
                <a:latin typeface="Constantia"/>
                <a:cs typeface="Constantia"/>
              </a:rPr>
              <a:t>circular</a:t>
            </a:r>
            <a:endParaRPr sz="1950">
              <a:latin typeface="Constantia"/>
              <a:cs typeface="Constantia"/>
            </a:endParaRPr>
          </a:p>
          <a:p>
            <a:pPr marL="12700" marR="384175">
              <a:lnSpc>
                <a:spcPct val="101499"/>
              </a:lnSpc>
            </a:pP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m</a:t>
            </a:r>
            <a:r>
              <a:rPr dirty="0" sz="1950" spc="5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=</a:t>
            </a:r>
            <a:r>
              <a:rPr dirty="0" sz="1950" spc="-5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pendiente</a:t>
            </a:r>
            <a:r>
              <a:rPr dirty="0" sz="1950" spc="-85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spc="-10" b="1">
                <a:solidFill>
                  <a:srgbClr val="003D50"/>
                </a:solidFill>
                <a:latin typeface="Constantia"/>
                <a:cs typeface="Constantia"/>
              </a:rPr>
              <a:t>relativa</a:t>
            </a:r>
            <a:r>
              <a:rPr dirty="0" sz="1950" spc="-55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de</a:t>
            </a:r>
            <a:r>
              <a:rPr dirty="0" sz="1950" spc="-45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los</a:t>
            </a:r>
            <a:r>
              <a:rPr dirty="0" sz="1950" spc="-15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bordes</a:t>
            </a:r>
            <a:r>
              <a:rPr dirty="0" sz="1950" spc="-55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spc="-25" b="1">
                <a:solidFill>
                  <a:srgbClr val="003D50"/>
                </a:solidFill>
                <a:latin typeface="Constantia"/>
                <a:cs typeface="Constantia"/>
              </a:rPr>
              <a:t>con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respecto</a:t>
            </a:r>
            <a:r>
              <a:rPr dirty="0" sz="1950" spc="-100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al</a:t>
            </a:r>
            <a:r>
              <a:rPr dirty="0" sz="1950" spc="-30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eje</a:t>
            </a:r>
            <a:r>
              <a:rPr dirty="0" sz="1950" spc="-95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de</a:t>
            </a:r>
            <a:r>
              <a:rPr dirty="0" sz="1950" spc="-35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003D50"/>
                </a:solidFill>
                <a:latin typeface="Constantia"/>
                <a:cs typeface="Constantia"/>
              </a:rPr>
              <a:t>la</a:t>
            </a:r>
            <a:r>
              <a:rPr dirty="0" sz="1950" spc="-110" b="1">
                <a:solidFill>
                  <a:srgbClr val="003D50"/>
                </a:solidFill>
                <a:latin typeface="Constantia"/>
                <a:cs typeface="Constantia"/>
              </a:rPr>
              <a:t> </a:t>
            </a:r>
            <a:r>
              <a:rPr dirty="0" sz="1950" spc="-25" b="1">
                <a:solidFill>
                  <a:srgbClr val="003D50"/>
                </a:solidFill>
                <a:latin typeface="Constantia"/>
                <a:cs typeface="Constantia"/>
              </a:rPr>
              <a:t>vía</a:t>
            </a:r>
            <a:endParaRPr sz="1950">
              <a:latin typeface="Constantia"/>
              <a:cs typeface="Constantia"/>
            </a:endParaRPr>
          </a:p>
          <a:p>
            <a:pPr algn="just" marL="12700" marR="5080">
              <a:lnSpc>
                <a:spcPct val="101499"/>
              </a:lnSpc>
              <a:spcBef>
                <a:spcPts val="2150"/>
              </a:spcBef>
            </a:pP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La</a:t>
            </a:r>
            <a:r>
              <a:rPr dirty="0" sz="1950" spc="200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Le</a:t>
            </a:r>
            <a:r>
              <a:rPr dirty="0" sz="1950" spc="215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puede</a:t>
            </a:r>
            <a:r>
              <a:rPr dirty="0" sz="1950" spc="200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tener</a:t>
            </a:r>
            <a:r>
              <a:rPr dirty="0" sz="1950" spc="180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valores</a:t>
            </a:r>
            <a:r>
              <a:rPr dirty="0" sz="1950" spc="195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por</a:t>
            </a:r>
            <a:r>
              <a:rPr dirty="0" sz="1950" spc="185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encima</a:t>
            </a:r>
            <a:r>
              <a:rPr dirty="0" sz="1950" spc="235" b="1">
                <a:solidFill>
                  <a:srgbClr val="FF0000"/>
                </a:solidFill>
                <a:latin typeface="Constantia"/>
                <a:cs typeface="Constantia"/>
              </a:rPr>
              <a:t>  </a:t>
            </a:r>
            <a:r>
              <a:rPr dirty="0" sz="1950" spc="-25" b="1">
                <a:solidFill>
                  <a:srgbClr val="FF0000"/>
                </a:solidFill>
                <a:latin typeface="Constantia"/>
                <a:cs typeface="Constantia"/>
              </a:rPr>
              <a:t>del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rango</a:t>
            </a:r>
            <a:r>
              <a:rPr dirty="0" sz="1950" spc="285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mayor</a:t>
            </a:r>
            <a:r>
              <a:rPr dirty="0" sz="1950" spc="260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de</a:t>
            </a:r>
            <a:r>
              <a:rPr dirty="0" sz="1950" spc="250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este</a:t>
            </a:r>
            <a:r>
              <a:rPr dirty="0" sz="1950" spc="270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criterio,</a:t>
            </a:r>
            <a:r>
              <a:rPr dirty="0" sz="1950" spc="315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lo</a:t>
            </a:r>
            <a:r>
              <a:rPr dirty="0" sz="1950" spc="290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cual</a:t>
            </a:r>
            <a:r>
              <a:rPr dirty="0" sz="1950" spc="305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spc="-20" b="1">
                <a:solidFill>
                  <a:srgbClr val="FF0000"/>
                </a:solidFill>
                <a:latin typeface="Constantia"/>
                <a:cs typeface="Constantia"/>
              </a:rPr>
              <a:t>hace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que</a:t>
            </a:r>
            <a:r>
              <a:rPr dirty="0" sz="1950" spc="220" b="1">
                <a:solidFill>
                  <a:srgbClr val="FF0000"/>
                </a:solidFill>
                <a:latin typeface="Constantia"/>
                <a:cs typeface="Constantia"/>
              </a:rPr>
              <a:t> 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el</a:t>
            </a:r>
            <a:r>
              <a:rPr dirty="0" sz="1950" spc="245" b="1">
                <a:solidFill>
                  <a:srgbClr val="FF0000"/>
                </a:solidFill>
                <a:latin typeface="Constantia"/>
                <a:cs typeface="Constantia"/>
              </a:rPr>
              <a:t> 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desarrollo</a:t>
            </a:r>
            <a:r>
              <a:rPr dirty="0" sz="1950" spc="220" b="1">
                <a:solidFill>
                  <a:srgbClr val="FF0000"/>
                </a:solidFill>
                <a:latin typeface="Constantia"/>
                <a:cs typeface="Constantia"/>
              </a:rPr>
              <a:t> 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del</a:t>
            </a:r>
            <a:r>
              <a:rPr dirty="0" sz="1950" spc="245" b="1">
                <a:solidFill>
                  <a:srgbClr val="FF0000"/>
                </a:solidFill>
                <a:latin typeface="Constantia"/>
                <a:cs typeface="Constantia"/>
              </a:rPr>
              <a:t> 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peralte</a:t>
            </a:r>
            <a:r>
              <a:rPr dirty="0" sz="1950" spc="235" b="1">
                <a:solidFill>
                  <a:srgbClr val="FF0000"/>
                </a:solidFill>
                <a:latin typeface="Constantia"/>
                <a:cs typeface="Constantia"/>
              </a:rPr>
              <a:t> 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tenga</a:t>
            </a:r>
            <a:r>
              <a:rPr dirty="0" sz="1950" spc="225" b="1">
                <a:solidFill>
                  <a:srgbClr val="FF0000"/>
                </a:solidFill>
                <a:latin typeface="Constantia"/>
                <a:cs typeface="Constantia"/>
              </a:rPr>
              <a:t>  </a:t>
            </a:r>
            <a:r>
              <a:rPr dirty="0" sz="1950" spc="-25" b="1">
                <a:solidFill>
                  <a:srgbClr val="FF0000"/>
                </a:solidFill>
                <a:latin typeface="Constantia"/>
                <a:cs typeface="Constantia"/>
              </a:rPr>
              <a:t>en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cuenta</a:t>
            </a:r>
            <a:r>
              <a:rPr dirty="0" sz="1950" spc="-114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este</a:t>
            </a:r>
            <a:r>
              <a:rPr dirty="0" sz="1950" spc="-100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valor</a:t>
            </a:r>
            <a:r>
              <a:rPr dirty="0" sz="1950" spc="-65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b="1">
                <a:solidFill>
                  <a:srgbClr val="FF0000"/>
                </a:solidFill>
                <a:latin typeface="Constantia"/>
                <a:cs typeface="Constantia"/>
              </a:rPr>
              <a:t>de</a:t>
            </a:r>
            <a:r>
              <a:rPr dirty="0" sz="1950" spc="-35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z="1950" spc="-25" b="1">
                <a:solidFill>
                  <a:srgbClr val="FF0000"/>
                </a:solidFill>
                <a:latin typeface="Constantia"/>
                <a:cs typeface="Constantia"/>
              </a:rPr>
              <a:t>Le.</a:t>
            </a:r>
            <a:endParaRPr sz="1950">
              <a:latin typeface="Constantia"/>
              <a:cs typeface="Constanti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8664" y="5796741"/>
              <a:ext cx="2027398" cy="113468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0399" y="687323"/>
              <a:ext cx="5831288" cy="321793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8324" rIns="0" bIns="0" rtlCol="0" vert="horz">
            <a:spAutoFit/>
          </a:bodyPr>
          <a:lstStyle/>
          <a:p>
            <a:pPr marL="941705">
              <a:lnSpc>
                <a:spcPct val="100000"/>
              </a:lnSpc>
              <a:spcBef>
                <a:spcPts val="125"/>
              </a:spcBef>
            </a:pPr>
            <a:r>
              <a:rPr dirty="0" sz="2400" spc="-100"/>
              <a:t>2.</a:t>
            </a:r>
            <a:r>
              <a:rPr dirty="0" sz="2400" spc="-75"/>
              <a:t> </a:t>
            </a:r>
            <a:r>
              <a:rPr dirty="0" sz="2400" spc="-185"/>
              <a:t>DE</a:t>
            </a:r>
            <a:r>
              <a:rPr dirty="0" sz="2400" spc="-50"/>
              <a:t> </a:t>
            </a:r>
            <a:r>
              <a:rPr dirty="0" sz="2400" spc="-30"/>
              <a:t>ACUERDO</a:t>
            </a:r>
            <a:r>
              <a:rPr dirty="0" sz="2400" spc="-55"/>
              <a:t> </a:t>
            </a:r>
            <a:r>
              <a:rPr dirty="0" sz="2400" spc="145"/>
              <a:t>A</a:t>
            </a:r>
            <a:r>
              <a:rPr dirty="0" sz="2400" spc="-70"/>
              <a:t> </a:t>
            </a:r>
            <a:r>
              <a:rPr dirty="0" sz="2400" spc="-50"/>
              <a:t>LA</a:t>
            </a:r>
            <a:r>
              <a:rPr dirty="0" sz="2400" spc="-65"/>
              <a:t> </a:t>
            </a:r>
            <a:r>
              <a:rPr dirty="0" sz="2400" spc="-165"/>
              <a:t>TRANSICIÓN</a:t>
            </a:r>
            <a:r>
              <a:rPr dirty="0" sz="2400" spc="-75"/>
              <a:t> </a:t>
            </a:r>
            <a:r>
              <a:rPr dirty="0" sz="2400" spc="-235"/>
              <a:t>DEL</a:t>
            </a:r>
            <a:r>
              <a:rPr dirty="0" sz="2400" spc="-25"/>
              <a:t> </a:t>
            </a:r>
            <a:r>
              <a:rPr dirty="0" sz="2400" spc="-190"/>
              <a:t>PERALTE</a:t>
            </a:r>
            <a:endParaRPr sz="2400"/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1065" y="1154947"/>
              <a:ext cx="5359052" cy="380863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2835" y="5544487"/>
              <a:ext cx="2275437" cy="146286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738610" y="114300"/>
            <a:ext cx="8320405" cy="3310254"/>
            <a:chOff x="1738610" y="114300"/>
            <a:chExt cx="8320405" cy="331025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8610" y="114300"/>
              <a:ext cx="8319789" cy="331023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299459" y="406908"/>
              <a:ext cx="2839720" cy="746760"/>
            </a:xfrm>
            <a:custGeom>
              <a:avLst/>
              <a:gdLst/>
              <a:ahLst/>
              <a:cxnLst/>
              <a:rect l="l" t="t" r="r" b="b"/>
              <a:pathLst>
                <a:path w="2839720" h="746760">
                  <a:moveTo>
                    <a:pt x="409765" y="733044"/>
                  </a:moveTo>
                  <a:lnTo>
                    <a:pt x="254412" y="733044"/>
                  </a:lnTo>
                  <a:lnTo>
                    <a:pt x="0" y="12191"/>
                  </a:lnTo>
                  <a:lnTo>
                    <a:pt x="157638" y="12191"/>
                  </a:lnTo>
                  <a:lnTo>
                    <a:pt x="337565" y="545592"/>
                  </a:lnTo>
                  <a:lnTo>
                    <a:pt x="476790" y="545592"/>
                  </a:lnTo>
                  <a:lnTo>
                    <a:pt x="409765" y="733044"/>
                  </a:lnTo>
                  <a:close/>
                </a:path>
                <a:path w="2839720" h="746760">
                  <a:moveTo>
                    <a:pt x="476790" y="545592"/>
                  </a:moveTo>
                  <a:lnTo>
                    <a:pt x="337565" y="545592"/>
                  </a:lnTo>
                  <a:lnTo>
                    <a:pt x="513969" y="12191"/>
                  </a:lnTo>
                  <a:lnTo>
                    <a:pt x="667512" y="12191"/>
                  </a:lnTo>
                  <a:lnTo>
                    <a:pt x="476790" y="545592"/>
                  </a:lnTo>
                  <a:close/>
                </a:path>
                <a:path w="2839720" h="746760">
                  <a:moveTo>
                    <a:pt x="883919" y="733044"/>
                  </a:moveTo>
                  <a:lnTo>
                    <a:pt x="739140" y="733044"/>
                  </a:lnTo>
                  <a:lnTo>
                    <a:pt x="739140" y="12191"/>
                  </a:lnTo>
                  <a:lnTo>
                    <a:pt x="883919" y="12191"/>
                  </a:lnTo>
                  <a:lnTo>
                    <a:pt x="883919" y="733044"/>
                  </a:lnTo>
                  <a:close/>
                </a:path>
                <a:path w="2839720" h="746760">
                  <a:moveTo>
                    <a:pt x="1104614" y="733044"/>
                  </a:moveTo>
                  <a:lnTo>
                    <a:pt x="949452" y="733044"/>
                  </a:lnTo>
                  <a:lnTo>
                    <a:pt x="1227105" y="12191"/>
                  </a:lnTo>
                  <a:lnTo>
                    <a:pt x="1385601" y="12191"/>
                  </a:lnTo>
                  <a:lnTo>
                    <a:pt x="1452166" y="179831"/>
                  </a:lnTo>
                  <a:lnTo>
                    <a:pt x="1305306" y="179831"/>
                  </a:lnTo>
                  <a:lnTo>
                    <a:pt x="1208055" y="448056"/>
                  </a:lnTo>
                  <a:lnTo>
                    <a:pt x="1558668" y="448056"/>
                  </a:lnTo>
                  <a:lnTo>
                    <a:pt x="1607079" y="569976"/>
                  </a:lnTo>
                  <a:lnTo>
                    <a:pt x="1163764" y="569976"/>
                  </a:lnTo>
                  <a:lnTo>
                    <a:pt x="1104614" y="733044"/>
                  </a:lnTo>
                  <a:close/>
                </a:path>
                <a:path w="2839720" h="746760">
                  <a:moveTo>
                    <a:pt x="1558668" y="448056"/>
                  </a:moveTo>
                  <a:lnTo>
                    <a:pt x="1406366" y="448056"/>
                  </a:lnTo>
                  <a:lnTo>
                    <a:pt x="1305306" y="179831"/>
                  </a:lnTo>
                  <a:lnTo>
                    <a:pt x="1452166" y="179831"/>
                  </a:lnTo>
                  <a:lnTo>
                    <a:pt x="1558668" y="448056"/>
                  </a:lnTo>
                  <a:close/>
                </a:path>
                <a:path w="2839720" h="746760">
                  <a:moveTo>
                    <a:pt x="1671828" y="733044"/>
                  </a:moveTo>
                  <a:lnTo>
                    <a:pt x="1513713" y="733044"/>
                  </a:lnTo>
                  <a:lnTo>
                    <a:pt x="1452276" y="569976"/>
                  </a:lnTo>
                  <a:lnTo>
                    <a:pt x="1607079" y="569976"/>
                  </a:lnTo>
                  <a:lnTo>
                    <a:pt x="1671828" y="733044"/>
                  </a:lnTo>
                  <a:close/>
                </a:path>
                <a:path w="2839720" h="746760">
                  <a:moveTo>
                    <a:pt x="2272035" y="621792"/>
                  </a:moveTo>
                  <a:lnTo>
                    <a:pt x="2010346" y="621792"/>
                  </a:lnTo>
                  <a:lnTo>
                    <a:pt x="2043331" y="619988"/>
                  </a:lnTo>
                  <a:lnTo>
                    <a:pt x="2071985" y="614433"/>
                  </a:lnTo>
                  <a:lnTo>
                    <a:pt x="2116264" y="592074"/>
                  </a:lnTo>
                  <a:lnTo>
                    <a:pt x="2143006" y="559736"/>
                  </a:lnTo>
                  <a:lnTo>
                    <a:pt x="2151888" y="522255"/>
                  </a:lnTo>
                  <a:lnTo>
                    <a:pt x="2150957" y="509989"/>
                  </a:lnTo>
                  <a:lnTo>
                    <a:pt x="2128094" y="470066"/>
                  </a:lnTo>
                  <a:lnTo>
                    <a:pt x="2084736" y="447389"/>
                  </a:lnTo>
                  <a:lnTo>
                    <a:pt x="2042969" y="435256"/>
                  </a:lnTo>
                  <a:lnTo>
                    <a:pt x="1968627" y="416052"/>
                  </a:lnTo>
                  <a:lnTo>
                    <a:pt x="1914688" y="400837"/>
                  </a:lnTo>
                  <a:lnTo>
                    <a:pt x="1869447" y="383917"/>
                  </a:lnTo>
                  <a:lnTo>
                    <a:pt x="1832886" y="365300"/>
                  </a:lnTo>
                  <a:lnTo>
                    <a:pt x="1776094" y="313792"/>
                  </a:lnTo>
                  <a:lnTo>
                    <a:pt x="1755433" y="279320"/>
                  </a:lnTo>
                  <a:lnTo>
                    <a:pt x="1743024" y="241562"/>
                  </a:lnTo>
                  <a:lnTo>
                    <a:pt x="1738884" y="200501"/>
                  </a:lnTo>
                  <a:lnTo>
                    <a:pt x="1740829" y="173514"/>
                  </a:lnTo>
                  <a:lnTo>
                    <a:pt x="1754688" y="126539"/>
                  </a:lnTo>
                  <a:lnTo>
                    <a:pt x="1787207" y="75387"/>
                  </a:lnTo>
                  <a:lnTo>
                    <a:pt x="1831965" y="39019"/>
                  </a:lnTo>
                  <a:lnTo>
                    <a:pt x="1890190" y="14158"/>
                  </a:lnTo>
                  <a:lnTo>
                    <a:pt x="1960666" y="1623"/>
                  </a:lnTo>
                  <a:lnTo>
                    <a:pt x="2000440" y="0"/>
                  </a:lnTo>
                  <a:lnTo>
                    <a:pt x="2063771" y="3768"/>
                  </a:lnTo>
                  <a:lnTo>
                    <a:pt x="2118752" y="14930"/>
                  </a:lnTo>
                  <a:lnTo>
                    <a:pt x="2165394" y="33486"/>
                  </a:lnTo>
                  <a:lnTo>
                    <a:pt x="2203703" y="59435"/>
                  </a:lnTo>
                  <a:lnTo>
                    <a:pt x="2233782" y="91634"/>
                  </a:lnTo>
                  <a:lnTo>
                    <a:pt x="2250774" y="120395"/>
                  </a:lnTo>
                  <a:lnTo>
                    <a:pt x="1999107" y="120395"/>
                  </a:lnTo>
                  <a:lnTo>
                    <a:pt x="1971269" y="121967"/>
                  </a:lnTo>
                  <a:lnTo>
                    <a:pt x="1969948" y="121967"/>
                  </a:lnTo>
                  <a:lnTo>
                    <a:pt x="1943028" y="126968"/>
                  </a:lnTo>
                  <a:lnTo>
                    <a:pt x="1900523" y="146399"/>
                  </a:lnTo>
                  <a:lnTo>
                    <a:pt x="1877568" y="190881"/>
                  </a:lnTo>
                  <a:lnTo>
                    <a:pt x="1878922" y="203187"/>
                  </a:lnTo>
                  <a:lnTo>
                    <a:pt x="1917703" y="246090"/>
                  </a:lnTo>
                  <a:lnTo>
                    <a:pt x="1984283" y="270093"/>
                  </a:lnTo>
                  <a:lnTo>
                    <a:pt x="2081685" y="295026"/>
                  </a:lnTo>
                  <a:lnTo>
                    <a:pt x="2124241" y="307859"/>
                  </a:lnTo>
                  <a:lnTo>
                    <a:pt x="2188654" y="334232"/>
                  </a:lnTo>
                  <a:lnTo>
                    <a:pt x="2233862" y="366152"/>
                  </a:lnTo>
                  <a:lnTo>
                    <a:pt x="2267997" y="407860"/>
                  </a:lnTo>
                  <a:lnTo>
                    <a:pt x="2289512" y="460021"/>
                  </a:lnTo>
                  <a:lnTo>
                    <a:pt x="2296621" y="522255"/>
                  </a:lnTo>
                  <a:lnTo>
                    <a:pt x="2296668" y="523112"/>
                  </a:lnTo>
                  <a:lnTo>
                    <a:pt x="2294523" y="553759"/>
                  </a:lnTo>
                  <a:lnTo>
                    <a:pt x="2288083" y="583406"/>
                  </a:lnTo>
                  <a:lnTo>
                    <a:pt x="2277339" y="612052"/>
                  </a:lnTo>
                  <a:lnTo>
                    <a:pt x="2272035" y="621792"/>
                  </a:lnTo>
                  <a:close/>
                </a:path>
                <a:path w="2839720" h="746760">
                  <a:moveTo>
                    <a:pt x="2130552" y="224028"/>
                  </a:moveTo>
                  <a:lnTo>
                    <a:pt x="2115966" y="176641"/>
                  </a:lnTo>
                  <a:lnTo>
                    <a:pt x="2090737" y="144684"/>
                  </a:lnTo>
                  <a:lnTo>
                    <a:pt x="2052566" y="126539"/>
                  </a:lnTo>
                  <a:lnTo>
                    <a:pt x="1999107" y="120395"/>
                  </a:lnTo>
                  <a:lnTo>
                    <a:pt x="2250774" y="120395"/>
                  </a:lnTo>
                  <a:lnTo>
                    <a:pt x="2255734" y="128789"/>
                  </a:lnTo>
                  <a:lnTo>
                    <a:pt x="2269578" y="170891"/>
                  </a:lnTo>
                  <a:lnTo>
                    <a:pt x="2275332" y="217931"/>
                  </a:lnTo>
                  <a:lnTo>
                    <a:pt x="2130552" y="224028"/>
                  </a:lnTo>
                  <a:close/>
                </a:path>
                <a:path w="2839720" h="746760">
                  <a:moveTo>
                    <a:pt x="2008441" y="746760"/>
                  </a:moveTo>
                  <a:lnTo>
                    <a:pt x="1956390" y="744220"/>
                  </a:lnTo>
                  <a:lnTo>
                    <a:pt x="1909395" y="736591"/>
                  </a:lnTo>
                  <a:lnTo>
                    <a:pt x="1867461" y="723861"/>
                  </a:lnTo>
                  <a:lnTo>
                    <a:pt x="1830593" y="706014"/>
                  </a:lnTo>
                  <a:lnTo>
                    <a:pt x="1798796" y="683037"/>
                  </a:lnTo>
                  <a:lnTo>
                    <a:pt x="1765914" y="647499"/>
                  </a:lnTo>
                  <a:lnTo>
                    <a:pt x="1740408" y="604611"/>
                  </a:lnTo>
                  <a:lnTo>
                    <a:pt x="1722259" y="554383"/>
                  </a:lnTo>
                  <a:lnTo>
                    <a:pt x="1711452" y="496824"/>
                  </a:lnTo>
                  <a:lnTo>
                    <a:pt x="1853184" y="483108"/>
                  </a:lnTo>
                  <a:lnTo>
                    <a:pt x="1861240" y="516591"/>
                  </a:lnTo>
                  <a:lnTo>
                    <a:pt x="1872555" y="545306"/>
                  </a:lnTo>
                  <a:lnTo>
                    <a:pt x="1904999" y="588359"/>
                  </a:lnTo>
                  <a:lnTo>
                    <a:pt x="1950886" y="613505"/>
                  </a:lnTo>
                  <a:lnTo>
                    <a:pt x="2010346" y="621792"/>
                  </a:lnTo>
                  <a:lnTo>
                    <a:pt x="2272035" y="621792"/>
                  </a:lnTo>
                  <a:lnTo>
                    <a:pt x="2262282" y="639699"/>
                  </a:lnTo>
                  <a:lnTo>
                    <a:pt x="2220801" y="687121"/>
                  </a:lnTo>
                  <a:lnTo>
                    <a:pt x="2165032" y="720471"/>
                  </a:lnTo>
                  <a:lnTo>
                    <a:pt x="2094452" y="740187"/>
                  </a:lnTo>
                  <a:lnTo>
                    <a:pt x="2053375" y="745116"/>
                  </a:lnTo>
                  <a:lnTo>
                    <a:pt x="2008441" y="746760"/>
                  </a:lnTo>
                  <a:close/>
                </a:path>
                <a:path w="2839720" h="746760">
                  <a:moveTo>
                    <a:pt x="2839212" y="733044"/>
                  </a:moveTo>
                  <a:lnTo>
                    <a:pt x="2694432" y="733044"/>
                  </a:lnTo>
                  <a:lnTo>
                    <a:pt x="2694432" y="12191"/>
                  </a:lnTo>
                  <a:lnTo>
                    <a:pt x="2839212" y="12191"/>
                  </a:lnTo>
                  <a:lnTo>
                    <a:pt x="2839212" y="733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98736" y="3161659"/>
            <a:ext cx="6999605" cy="16351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183005" marR="5080" indent="-1170940">
              <a:lnSpc>
                <a:spcPct val="100600"/>
              </a:lnSpc>
              <a:spcBef>
                <a:spcPts val="90"/>
              </a:spcBef>
            </a:pPr>
            <a:r>
              <a:rPr dirty="0" sz="5250" spc="-375">
                <a:solidFill>
                  <a:srgbClr val="5D8223"/>
                </a:solidFill>
              </a:rPr>
              <a:t>DISEÑO</a:t>
            </a:r>
            <a:r>
              <a:rPr dirty="0" sz="5250" spc="-50">
                <a:solidFill>
                  <a:srgbClr val="5D8223"/>
                </a:solidFill>
              </a:rPr>
              <a:t> </a:t>
            </a:r>
            <a:r>
              <a:rPr dirty="0" sz="5250" spc="-175">
                <a:solidFill>
                  <a:srgbClr val="5D8223"/>
                </a:solidFill>
              </a:rPr>
              <a:t>GEOMÉTRICO </a:t>
            </a:r>
            <a:r>
              <a:rPr dirty="0" sz="5250" spc="-385">
                <a:solidFill>
                  <a:srgbClr val="5D8223"/>
                </a:solidFill>
              </a:rPr>
              <a:t>DE</a:t>
            </a:r>
            <a:r>
              <a:rPr dirty="0" sz="5250" spc="-65">
                <a:solidFill>
                  <a:srgbClr val="5D8223"/>
                </a:solidFill>
              </a:rPr>
              <a:t> </a:t>
            </a:r>
            <a:r>
              <a:rPr dirty="0" sz="5250" spc="-385">
                <a:solidFill>
                  <a:srgbClr val="5D8223"/>
                </a:solidFill>
              </a:rPr>
              <a:t>CARRETERAS</a:t>
            </a:r>
            <a:endParaRPr sz="5250"/>
          </a:p>
        </p:txBody>
      </p:sp>
      <p:sp>
        <p:nvSpPr>
          <p:cNvPr id="6" name="object 6" descr=""/>
          <p:cNvSpPr txBox="1"/>
          <p:nvPr/>
        </p:nvSpPr>
        <p:spPr>
          <a:xfrm>
            <a:off x="1675872" y="5563883"/>
            <a:ext cx="7045325" cy="1573530"/>
          </a:xfrm>
          <a:prstGeom prst="rect">
            <a:avLst/>
          </a:prstGeom>
        </p:spPr>
        <p:txBody>
          <a:bodyPr wrap="square" lIns="0" tIns="1606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dirty="0" sz="4400" spc="-555" b="1">
                <a:solidFill>
                  <a:srgbClr val="5D8223"/>
                </a:solidFill>
                <a:latin typeface="Tahoma"/>
                <a:cs typeface="Tahoma"/>
              </a:rPr>
              <a:t>YULIETH</a:t>
            </a:r>
            <a:r>
              <a:rPr dirty="0" sz="4400" spc="-50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4400" spc="-509" b="1">
                <a:solidFill>
                  <a:srgbClr val="5D8223"/>
                </a:solidFill>
                <a:latin typeface="Tahoma"/>
                <a:cs typeface="Tahoma"/>
              </a:rPr>
              <a:t>PÉREZ</a:t>
            </a:r>
            <a:r>
              <a:rPr dirty="0" sz="4400" spc="-85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4400" spc="-320" b="1">
                <a:solidFill>
                  <a:srgbClr val="5D8223"/>
                </a:solidFill>
                <a:latin typeface="Tahoma"/>
                <a:cs typeface="Tahoma"/>
              </a:rPr>
              <a:t>HERNANDEZ</a:t>
            </a:r>
            <a:endParaRPr sz="4400">
              <a:latin typeface="Tahoma"/>
              <a:cs typeface="Tahoma"/>
            </a:endParaRPr>
          </a:p>
          <a:p>
            <a:pPr marL="66040" marR="55880" indent="485775">
              <a:lnSpc>
                <a:spcPct val="121600"/>
              </a:lnSpc>
              <a:spcBef>
                <a:spcPts val="45"/>
              </a:spcBef>
              <a:tabLst>
                <a:tab pos="679450" algn="l"/>
                <a:tab pos="2903220" algn="l"/>
                <a:tab pos="3143250" algn="l"/>
                <a:tab pos="3390265" algn="l"/>
              </a:tabLst>
            </a:pPr>
            <a:r>
              <a:rPr dirty="0" sz="1950" spc="-135" b="1">
                <a:solidFill>
                  <a:srgbClr val="5D8223"/>
                </a:solidFill>
                <a:latin typeface="Tahoma"/>
                <a:cs typeface="Tahoma"/>
              </a:rPr>
              <a:t>INGENIERO</a:t>
            </a:r>
            <a:r>
              <a:rPr dirty="0" sz="1950" spc="30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1950" spc="-145" b="1">
                <a:solidFill>
                  <a:srgbClr val="5D8223"/>
                </a:solidFill>
                <a:latin typeface="Tahoma"/>
                <a:cs typeface="Tahoma"/>
              </a:rPr>
              <a:t>CIVIL</a:t>
            </a:r>
            <a:r>
              <a:rPr dirty="0" sz="1950" spc="10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1950" spc="-50" b="1">
                <a:solidFill>
                  <a:srgbClr val="5D8223"/>
                </a:solidFill>
                <a:latin typeface="Tahoma"/>
                <a:cs typeface="Tahoma"/>
              </a:rPr>
              <a:t>-</a:t>
            </a:r>
            <a:r>
              <a:rPr dirty="0" sz="1950" b="1">
                <a:solidFill>
                  <a:srgbClr val="5D8223"/>
                </a:solidFill>
                <a:latin typeface="Tahoma"/>
                <a:cs typeface="Tahoma"/>
              </a:rPr>
              <a:t>	</a:t>
            </a:r>
            <a:r>
              <a:rPr dirty="0" sz="1950" spc="-160" b="1">
                <a:solidFill>
                  <a:srgbClr val="5D8223"/>
                </a:solidFill>
                <a:latin typeface="Tahoma"/>
                <a:cs typeface="Tahoma"/>
              </a:rPr>
              <a:t>UNIVERSIDAD</a:t>
            </a:r>
            <a:r>
              <a:rPr dirty="0" sz="1950" spc="35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1950" spc="-145" b="1">
                <a:solidFill>
                  <a:srgbClr val="5D8223"/>
                </a:solidFill>
                <a:latin typeface="Tahoma"/>
                <a:cs typeface="Tahoma"/>
              </a:rPr>
              <a:t>DE</a:t>
            </a:r>
            <a:r>
              <a:rPr dirty="0" sz="1950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1950" spc="-10" b="1">
                <a:solidFill>
                  <a:srgbClr val="5D8223"/>
                </a:solidFill>
                <a:latin typeface="Tahoma"/>
                <a:cs typeface="Tahoma"/>
              </a:rPr>
              <a:t>CARTAGENA </a:t>
            </a:r>
            <a:r>
              <a:rPr dirty="0" sz="1950" spc="-20" b="1">
                <a:solidFill>
                  <a:srgbClr val="5D8223"/>
                </a:solidFill>
                <a:latin typeface="Tahoma"/>
                <a:cs typeface="Tahoma"/>
              </a:rPr>
              <a:t>ESP.</a:t>
            </a:r>
            <a:r>
              <a:rPr dirty="0" sz="1950" b="1">
                <a:solidFill>
                  <a:srgbClr val="5D8223"/>
                </a:solidFill>
                <a:latin typeface="Tahoma"/>
                <a:cs typeface="Tahoma"/>
              </a:rPr>
              <a:t>	</a:t>
            </a:r>
            <a:r>
              <a:rPr dirty="0" sz="1950" spc="-105" b="1">
                <a:solidFill>
                  <a:srgbClr val="5D8223"/>
                </a:solidFill>
                <a:latin typeface="Tahoma"/>
                <a:cs typeface="Tahoma"/>
              </a:rPr>
              <a:t>EN</a:t>
            </a:r>
            <a:r>
              <a:rPr dirty="0" sz="1950" spc="-35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1950" spc="-100" b="1">
                <a:solidFill>
                  <a:srgbClr val="5D8223"/>
                </a:solidFill>
                <a:latin typeface="Tahoma"/>
                <a:cs typeface="Tahoma"/>
              </a:rPr>
              <a:t>VIAS</a:t>
            </a:r>
            <a:r>
              <a:rPr dirty="0" sz="1950" spc="-35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1950" spc="-265" b="1">
                <a:solidFill>
                  <a:srgbClr val="5D8223"/>
                </a:solidFill>
                <a:latin typeface="Tahoma"/>
                <a:cs typeface="Tahoma"/>
              </a:rPr>
              <a:t>TERRESTRES</a:t>
            </a:r>
            <a:r>
              <a:rPr dirty="0" sz="1950" b="1">
                <a:solidFill>
                  <a:srgbClr val="5D8223"/>
                </a:solidFill>
                <a:latin typeface="Tahoma"/>
                <a:cs typeface="Tahoma"/>
              </a:rPr>
              <a:t>	</a:t>
            </a:r>
            <a:r>
              <a:rPr dirty="0" sz="1950" spc="-50" b="1">
                <a:solidFill>
                  <a:srgbClr val="5D8223"/>
                </a:solidFill>
                <a:latin typeface="Tahoma"/>
                <a:cs typeface="Tahoma"/>
              </a:rPr>
              <a:t>-</a:t>
            </a:r>
            <a:r>
              <a:rPr dirty="0" sz="1950" b="1">
                <a:solidFill>
                  <a:srgbClr val="5D8223"/>
                </a:solidFill>
                <a:latin typeface="Tahoma"/>
                <a:cs typeface="Tahoma"/>
              </a:rPr>
              <a:t>	</a:t>
            </a:r>
            <a:r>
              <a:rPr dirty="0" sz="1950" spc="-160" b="1">
                <a:solidFill>
                  <a:srgbClr val="5D8223"/>
                </a:solidFill>
                <a:latin typeface="Tahoma"/>
                <a:cs typeface="Tahoma"/>
              </a:rPr>
              <a:t>UNIVERSIDAD</a:t>
            </a:r>
            <a:r>
              <a:rPr dirty="0" sz="1950" spc="10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1950" spc="-140" b="1">
                <a:solidFill>
                  <a:srgbClr val="5D8223"/>
                </a:solidFill>
                <a:latin typeface="Tahoma"/>
                <a:cs typeface="Tahoma"/>
              </a:rPr>
              <a:t>DE</a:t>
            </a:r>
            <a:r>
              <a:rPr dirty="0" sz="1950" spc="15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1950" spc="-10" b="1">
                <a:solidFill>
                  <a:srgbClr val="5D8223"/>
                </a:solidFill>
                <a:latin typeface="Tahoma"/>
                <a:cs typeface="Tahoma"/>
              </a:rPr>
              <a:t>CARTAGENA</a:t>
            </a:r>
            <a:endParaRPr sz="1950">
              <a:latin typeface="Tahoma"/>
              <a:cs typeface="Tahom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5817" y="380497"/>
            <a:ext cx="5591175" cy="495934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-125"/>
              <a:t>3.</a:t>
            </a:r>
            <a:r>
              <a:rPr dirty="0" sz="3050" spc="-90"/>
              <a:t> </a:t>
            </a:r>
            <a:r>
              <a:rPr dirty="0" sz="3050" spc="-195"/>
              <a:t>Por</a:t>
            </a:r>
            <a:r>
              <a:rPr dirty="0" sz="3050" spc="-65"/>
              <a:t> </a:t>
            </a:r>
            <a:r>
              <a:rPr dirty="0" sz="3050" spc="-50"/>
              <a:t>razones</a:t>
            </a:r>
            <a:r>
              <a:rPr dirty="0" sz="3050" spc="-95"/>
              <a:t> </a:t>
            </a:r>
            <a:r>
              <a:rPr dirty="0" sz="3050" spc="114"/>
              <a:t>de</a:t>
            </a:r>
            <a:r>
              <a:rPr dirty="0" sz="3050" spc="-65"/>
              <a:t> </a:t>
            </a:r>
            <a:r>
              <a:rPr dirty="0" sz="3050" spc="45"/>
              <a:t>percepción</a:t>
            </a:r>
            <a:endParaRPr sz="3050"/>
          </a:p>
        </p:txBody>
      </p:sp>
      <p:sp>
        <p:nvSpPr>
          <p:cNvPr id="3" name="object 3" descr=""/>
          <p:cNvSpPr txBox="1"/>
          <p:nvPr/>
        </p:nvSpPr>
        <p:spPr>
          <a:xfrm>
            <a:off x="2099529" y="1185166"/>
            <a:ext cx="134556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spc="-10" b="1">
                <a:latin typeface="Constantia"/>
                <a:cs typeface="Constantia"/>
              </a:rPr>
              <a:t>Percepción</a:t>
            </a:r>
            <a:endParaRPr sz="1950">
              <a:latin typeface="Constantia"/>
              <a:cs typeface="Constant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0467" y="4498848"/>
            <a:ext cx="118872" cy="19354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343373" y="4530329"/>
            <a:ext cx="13779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0">
                <a:solidFill>
                  <a:srgbClr val="003D50"/>
                </a:solidFill>
                <a:latin typeface="Cambria"/>
                <a:cs typeface="Cambria"/>
              </a:rPr>
              <a:t>𝒆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2606230" y="4501896"/>
            <a:ext cx="537210" cy="190500"/>
          </a:xfrm>
          <a:custGeom>
            <a:avLst/>
            <a:gdLst/>
            <a:ahLst/>
            <a:cxnLst/>
            <a:rect l="l" t="t" r="r" b="b"/>
            <a:pathLst>
              <a:path w="537210" h="190500">
                <a:moveTo>
                  <a:pt x="9810" y="86867"/>
                </a:moveTo>
                <a:lnTo>
                  <a:pt x="0" y="77152"/>
                </a:lnTo>
                <a:lnTo>
                  <a:pt x="6646" y="70724"/>
                </a:lnTo>
                <a:lnTo>
                  <a:pt x="12882" y="65305"/>
                </a:lnTo>
                <a:lnTo>
                  <a:pt x="39043" y="51815"/>
                </a:lnTo>
                <a:lnTo>
                  <a:pt x="53745" y="51815"/>
                </a:lnTo>
                <a:lnTo>
                  <a:pt x="60007" y="54101"/>
                </a:lnTo>
                <a:lnTo>
                  <a:pt x="69056" y="62579"/>
                </a:lnTo>
                <a:lnTo>
                  <a:pt x="71247" y="68198"/>
                </a:lnTo>
                <a:lnTo>
                  <a:pt x="71247" y="71723"/>
                </a:lnTo>
                <a:lnTo>
                  <a:pt x="27527" y="71723"/>
                </a:lnTo>
                <a:lnTo>
                  <a:pt x="24479" y="73056"/>
                </a:lnTo>
                <a:lnTo>
                  <a:pt x="21240" y="75533"/>
                </a:lnTo>
                <a:lnTo>
                  <a:pt x="18002" y="78200"/>
                </a:lnTo>
                <a:lnTo>
                  <a:pt x="14192" y="81914"/>
                </a:lnTo>
                <a:lnTo>
                  <a:pt x="9810" y="86867"/>
                </a:lnTo>
                <a:close/>
              </a:path>
              <a:path w="537210" h="190500">
                <a:moveTo>
                  <a:pt x="86367" y="82391"/>
                </a:moveTo>
                <a:lnTo>
                  <a:pt x="72008" y="82391"/>
                </a:lnTo>
                <a:lnTo>
                  <a:pt x="78171" y="75106"/>
                </a:lnTo>
                <a:lnTo>
                  <a:pt x="115824" y="52299"/>
                </a:lnTo>
                <a:lnTo>
                  <a:pt x="116160" y="52299"/>
                </a:lnTo>
                <a:lnTo>
                  <a:pt x="123063" y="51815"/>
                </a:lnTo>
                <a:lnTo>
                  <a:pt x="131932" y="51815"/>
                </a:lnTo>
                <a:lnTo>
                  <a:pt x="139350" y="54387"/>
                </a:lnTo>
                <a:lnTo>
                  <a:pt x="144589" y="59340"/>
                </a:lnTo>
                <a:lnTo>
                  <a:pt x="149828" y="64388"/>
                </a:lnTo>
                <a:lnTo>
                  <a:pt x="152590" y="71246"/>
                </a:lnTo>
                <a:lnTo>
                  <a:pt x="152601" y="71723"/>
                </a:lnTo>
                <a:lnTo>
                  <a:pt x="100107" y="71723"/>
                </a:lnTo>
                <a:lnTo>
                  <a:pt x="95430" y="74199"/>
                </a:lnTo>
                <a:lnTo>
                  <a:pt x="94509" y="74961"/>
                </a:lnTo>
                <a:lnTo>
                  <a:pt x="89534" y="79438"/>
                </a:lnTo>
                <a:lnTo>
                  <a:pt x="86367" y="82391"/>
                </a:lnTo>
                <a:close/>
              </a:path>
              <a:path w="537210" h="190500">
                <a:moveTo>
                  <a:pt x="167934" y="80009"/>
                </a:moveTo>
                <a:lnTo>
                  <a:pt x="152781" y="80009"/>
                </a:lnTo>
                <a:lnTo>
                  <a:pt x="158496" y="73315"/>
                </a:lnTo>
                <a:lnTo>
                  <a:pt x="194554" y="52299"/>
                </a:lnTo>
                <a:lnTo>
                  <a:pt x="201644" y="51815"/>
                </a:lnTo>
                <a:lnTo>
                  <a:pt x="210615" y="51815"/>
                </a:lnTo>
                <a:lnTo>
                  <a:pt x="217854" y="54387"/>
                </a:lnTo>
                <a:lnTo>
                  <a:pt x="218027" y="54387"/>
                </a:lnTo>
                <a:lnTo>
                  <a:pt x="223266" y="59626"/>
                </a:lnTo>
                <a:lnTo>
                  <a:pt x="228504" y="64769"/>
                </a:lnTo>
                <a:lnTo>
                  <a:pt x="231008" y="71723"/>
                </a:lnTo>
                <a:lnTo>
                  <a:pt x="179165" y="71723"/>
                </a:lnTo>
                <a:lnTo>
                  <a:pt x="174579" y="74199"/>
                </a:lnTo>
                <a:lnTo>
                  <a:pt x="173646" y="74961"/>
                </a:lnTo>
                <a:lnTo>
                  <a:pt x="167934" y="80009"/>
                </a:lnTo>
                <a:close/>
              </a:path>
              <a:path w="537210" h="190500">
                <a:moveTo>
                  <a:pt x="52197" y="188975"/>
                </a:moveTo>
                <a:lnTo>
                  <a:pt x="13049" y="188975"/>
                </a:lnTo>
                <a:lnTo>
                  <a:pt x="34846" y="94963"/>
                </a:lnTo>
                <a:lnTo>
                  <a:pt x="36385" y="88677"/>
                </a:lnTo>
                <a:lnTo>
                  <a:pt x="36981" y="84677"/>
                </a:lnTo>
                <a:lnTo>
                  <a:pt x="37052" y="78200"/>
                </a:lnTo>
                <a:lnTo>
                  <a:pt x="36575" y="75913"/>
                </a:lnTo>
                <a:lnTo>
                  <a:pt x="35528" y="74199"/>
                </a:lnTo>
                <a:lnTo>
                  <a:pt x="34575" y="72580"/>
                </a:lnTo>
                <a:lnTo>
                  <a:pt x="32861" y="71723"/>
                </a:lnTo>
                <a:lnTo>
                  <a:pt x="71247" y="71723"/>
                </a:lnTo>
                <a:lnTo>
                  <a:pt x="71147" y="78200"/>
                </a:lnTo>
                <a:lnTo>
                  <a:pt x="71011" y="79247"/>
                </a:lnTo>
                <a:lnTo>
                  <a:pt x="70961" y="79628"/>
                </a:lnTo>
                <a:lnTo>
                  <a:pt x="70389" y="81629"/>
                </a:lnTo>
                <a:lnTo>
                  <a:pt x="72008" y="82391"/>
                </a:lnTo>
                <a:lnTo>
                  <a:pt x="86367" y="82391"/>
                </a:lnTo>
                <a:lnTo>
                  <a:pt x="83915" y="84677"/>
                </a:lnTo>
                <a:lnTo>
                  <a:pt x="79343" y="90106"/>
                </a:lnTo>
                <a:lnTo>
                  <a:pt x="75936" y="95630"/>
                </a:lnTo>
                <a:lnTo>
                  <a:pt x="72390" y="101536"/>
                </a:lnTo>
                <a:lnTo>
                  <a:pt x="69532" y="109346"/>
                </a:lnTo>
                <a:lnTo>
                  <a:pt x="67437" y="119157"/>
                </a:lnTo>
                <a:lnTo>
                  <a:pt x="52342" y="188309"/>
                </a:lnTo>
                <a:lnTo>
                  <a:pt x="52259" y="188690"/>
                </a:lnTo>
                <a:lnTo>
                  <a:pt x="52197" y="188975"/>
                </a:lnTo>
                <a:close/>
              </a:path>
              <a:path w="537210" h="190500">
                <a:moveTo>
                  <a:pt x="131254" y="188975"/>
                </a:moveTo>
                <a:lnTo>
                  <a:pt x="92011" y="188975"/>
                </a:lnTo>
                <a:lnTo>
                  <a:pt x="111918" y="102393"/>
                </a:lnTo>
                <a:lnTo>
                  <a:pt x="112916" y="98583"/>
                </a:lnTo>
                <a:lnTo>
                  <a:pt x="113633" y="94963"/>
                </a:lnTo>
                <a:lnTo>
                  <a:pt x="114315" y="90106"/>
                </a:lnTo>
                <a:lnTo>
                  <a:pt x="114368" y="89725"/>
                </a:lnTo>
                <a:lnTo>
                  <a:pt x="114490" y="80581"/>
                </a:lnTo>
                <a:lnTo>
                  <a:pt x="113792" y="77438"/>
                </a:lnTo>
                <a:lnTo>
                  <a:pt x="113728" y="77152"/>
                </a:lnTo>
                <a:lnTo>
                  <a:pt x="112216" y="75106"/>
                </a:lnTo>
                <a:lnTo>
                  <a:pt x="110490" y="72866"/>
                </a:lnTo>
                <a:lnTo>
                  <a:pt x="107918" y="71723"/>
                </a:lnTo>
                <a:lnTo>
                  <a:pt x="152601" y="71723"/>
                </a:lnTo>
                <a:lnTo>
                  <a:pt x="152725" y="77438"/>
                </a:lnTo>
                <a:lnTo>
                  <a:pt x="152781" y="80009"/>
                </a:lnTo>
                <a:lnTo>
                  <a:pt x="167934" y="80009"/>
                </a:lnTo>
                <a:lnTo>
                  <a:pt x="131397" y="188309"/>
                </a:lnTo>
                <a:lnTo>
                  <a:pt x="131315" y="188690"/>
                </a:lnTo>
                <a:lnTo>
                  <a:pt x="131254" y="188975"/>
                </a:lnTo>
                <a:close/>
              </a:path>
              <a:path w="537210" h="190500">
                <a:moveTo>
                  <a:pt x="213455" y="190500"/>
                </a:moveTo>
                <a:lnTo>
                  <a:pt x="195643" y="190500"/>
                </a:lnTo>
                <a:lnTo>
                  <a:pt x="188690" y="188309"/>
                </a:lnTo>
                <a:lnTo>
                  <a:pt x="184118" y="183641"/>
                </a:lnTo>
                <a:lnTo>
                  <a:pt x="179546" y="179069"/>
                </a:lnTo>
                <a:lnTo>
                  <a:pt x="177260" y="172021"/>
                </a:lnTo>
                <a:lnTo>
                  <a:pt x="177340" y="158876"/>
                </a:lnTo>
                <a:lnTo>
                  <a:pt x="177591" y="156495"/>
                </a:lnTo>
                <a:lnTo>
                  <a:pt x="187261" y="114680"/>
                </a:lnTo>
                <a:lnTo>
                  <a:pt x="188827" y="109346"/>
                </a:lnTo>
                <a:lnTo>
                  <a:pt x="190023" y="103917"/>
                </a:lnTo>
                <a:lnTo>
                  <a:pt x="192309" y="92011"/>
                </a:lnTo>
                <a:lnTo>
                  <a:pt x="192785" y="87439"/>
                </a:lnTo>
                <a:lnTo>
                  <a:pt x="192785" y="75913"/>
                </a:lnTo>
                <a:lnTo>
                  <a:pt x="189547" y="71723"/>
                </a:lnTo>
                <a:lnTo>
                  <a:pt x="231008" y="71723"/>
                </a:lnTo>
                <a:lnTo>
                  <a:pt x="230885" y="87248"/>
                </a:lnTo>
                <a:lnTo>
                  <a:pt x="230707" y="88677"/>
                </a:lnTo>
                <a:lnTo>
                  <a:pt x="230600" y="89534"/>
                </a:lnTo>
                <a:lnTo>
                  <a:pt x="230528" y="90106"/>
                </a:lnTo>
                <a:lnTo>
                  <a:pt x="230409" y="91058"/>
                </a:lnTo>
                <a:lnTo>
                  <a:pt x="230075" y="94487"/>
                </a:lnTo>
                <a:lnTo>
                  <a:pt x="230028" y="94963"/>
                </a:lnTo>
                <a:lnTo>
                  <a:pt x="229397" y="98393"/>
                </a:lnTo>
                <a:lnTo>
                  <a:pt x="229362" y="98583"/>
                </a:lnTo>
                <a:lnTo>
                  <a:pt x="228409" y="102012"/>
                </a:lnTo>
                <a:lnTo>
                  <a:pt x="217360" y="145541"/>
                </a:lnTo>
                <a:lnTo>
                  <a:pt x="215056" y="165258"/>
                </a:lnTo>
                <a:lnTo>
                  <a:pt x="215646" y="167449"/>
                </a:lnTo>
                <a:lnTo>
                  <a:pt x="216789" y="168782"/>
                </a:lnTo>
                <a:lnTo>
                  <a:pt x="218027" y="170116"/>
                </a:lnTo>
                <a:lnTo>
                  <a:pt x="219741" y="170783"/>
                </a:lnTo>
                <a:lnTo>
                  <a:pt x="246460" y="170783"/>
                </a:lnTo>
                <a:lnTo>
                  <a:pt x="245564" y="171671"/>
                </a:lnTo>
                <a:lnTo>
                  <a:pt x="239446" y="177057"/>
                </a:lnTo>
                <a:lnTo>
                  <a:pt x="233667" y="181425"/>
                </a:lnTo>
                <a:lnTo>
                  <a:pt x="228218" y="184784"/>
                </a:lnTo>
                <a:lnTo>
                  <a:pt x="221170" y="188690"/>
                </a:lnTo>
                <a:lnTo>
                  <a:pt x="213455" y="190500"/>
                </a:lnTo>
                <a:close/>
              </a:path>
              <a:path w="537210" h="190500">
                <a:moveTo>
                  <a:pt x="246460" y="170783"/>
                </a:moveTo>
                <a:lnTo>
                  <a:pt x="224504" y="170783"/>
                </a:lnTo>
                <a:lnTo>
                  <a:pt x="227457" y="169544"/>
                </a:lnTo>
                <a:lnTo>
                  <a:pt x="230695" y="166973"/>
                </a:lnTo>
                <a:lnTo>
                  <a:pt x="233933" y="164496"/>
                </a:lnTo>
                <a:lnTo>
                  <a:pt x="237839" y="160686"/>
                </a:lnTo>
                <a:lnTo>
                  <a:pt x="242220" y="155447"/>
                </a:lnTo>
                <a:lnTo>
                  <a:pt x="252031" y="165258"/>
                </a:lnTo>
                <a:lnTo>
                  <a:pt x="246460" y="170783"/>
                </a:lnTo>
                <a:close/>
              </a:path>
              <a:path w="537210" h="190500">
                <a:moveTo>
                  <a:pt x="339185" y="33527"/>
                </a:moveTo>
                <a:lnTo>
                  <a:pt x="303847" y="33527"/>
                </a:lnTo>
                <a:lnTo>
                  <a:pt x="311372" y="0"/>
                </a:lnTo>
                <a:lnTo>
                  <a:pt x="346233" y="0"/>
                </a:lnTo>
                <a:lnTo>
                  <a:pt x="339185" y="33527"/>
                </a:lnTo>
                <a:close/>
              </a:path>
              <a:path w="537210" h="190500">
                <a:moveTo>
                  <a:pt x="311086" y="190500"/>
                </a:moveTo>
                <a:lnTo>
                  <a:pt x="293084" y="190500"/>
                </a:lnTo>
                <a:lnTo>
                  <a:pt x="286035" y="188309"/>
                </a:lnTo>
                <a:lnTo>
                  <a:pt x="277177" y="178879"/>
                </a:lnTo>
                <a:lnTo>
                  <a:pt x="274891" y="171671"/>
                </a:lnTo>
                <a:lnTo>
                  <a:pt x="275003" y="155447"/>
                </a:lnTo>
                <a:lnTo>
                  <a:pt x="289274" y="93535"/>
                </a:lnTo>
                <a:lnTo>
                  <a:pt x="291369" y="84962"/>
                </a:lnTo>
                <a:lnTo>
                  <a:pt x="292417" y="78200"/>
                </a:lnTo>
                <a:lnTo>
                  <a:pt x="292417" y="69722"/>
                </a:lnTo>
                <a:lnTo>
                  <a:pt x="291655" y="67151"/>
                </a:lnTo>
                <a:lnTo>
                  <a:pt x="289941" y="65627"/>
                </a:lnTo>
                <a:lnTo>
                  <a:pt x="288226" y="64198"/>
                </a:lnTo>
                <a:lnTo>
                  <a:pt x="284702" y="63150"/>
                </a:lnTo>
                <a:lnTo>
                  <a:pt x="279368" y="62483"/>
                </a:lnTo>
                <a:lnTo>
                  <a:pt x="281368" y="53339"/>
                </a:lnTo>
                <a:lnTo>
                  <a:pt x="321278" y="51911"/>
                </a:lnTo>
                <a:lnTo>
                  <a:pt x="336804" y="51911"/>
                </a:lnTo>
                <a:lnTo>
                  <a:pt x="315087" y="145446"/>
                </a:lnTo>
                <a:lnTo>
                  <a:pt x="314204" y="149066"/>
                </a:lnTo>
                <a:lnTo>
                  <a:pt x="314134" y="149351"/>
                </a:lnTo>
                <a:lnTo>
                  <a:pt x="313182" y="154304"/>
                </a:lnTo>
                <a:lnTo>
                  <a:pt x="313026" y="155447"/>
                </a:lnTo>
                <a:lnTo>
                  <a:pt x="312922" y="156209"/>
                </a:lnTo>
                <a:lnTo>
                  <a:pt x="312705" y="158781"/>
                </a:lnTo>
                <a:lnTo>
                  <a:pt x="312782" y="165258"/>
                </a:lnTo>
                <a:lnTo>
                  <a:pt x="313372" y="167449"/>
                </a:lnTo>
                <a:lnTo>
                  <a:pt x="315658" y="170116"/>
                </a:lnTo>
                <a:lnTo>
                  <a:pt x="317373" y="170783"/>
                </a:lnTo>
                <a:lnTo>
                  <a:pt x="344174" y="170783"/>
                </a:lnTo>
                <a:lnTo>
                  <a:pt x="343276" y="171671"/>
                </a:lnTo>
                <a:lnTo>
                  <a:pt x="337125" y="177057"/>
                </a:lnTo>
                <a:lnTo>
                  <a:pt x="331313" y="181425"/>
                </a:lnTo>
                <a:lnTo>
                  <a:pt x="325850" y="184784"/>
                </a:lnTo>
                <a:lnTo>
                  <a:pt x="318801" y="188690"/>
                </a:lnTo>
                <a:lnTo>
                  <a:pt x="311086" y="190500"/>
                </a:lnTo>
                <a:close/>
              </a:path>
              <a:path w="537210" h="190500">
                <a:moveTo>
                  <a:pt x="344174" y="170783"/>
                </a:moveTo>
                <a:lnTo>
                  <a:pt x="322230" y="170783"/>
                </a:lnTo>
                <a:lnTo>
                  <a:pt x="325183" y="169544"/>
                </a:lnTo>
                <a:lnTo>
                  <a:pt x="328422" y="166973"/>
                </a:lnTo>
                <a:lnTo>
                  <a:pt x="331660" y="164496"/>
                </a:lnTo>
                <a:lnTo>
                  <a:pt x="335565" y="160686"/>
                </a:lnTo>
                <a:lnTo>
                  <a:pt x="339947" y="155447"/>
                </a:lnTo>
                <a:lnTo>
                  <a:pt x="349758" y="165258"/>
                </a:lnTo>
                <a:lnTo>
                  <a:pt x="344174" y="170783"/>
                </a:lnTo>
                <a:close/>
              </a:path>
              <a:path w="537210" h="190500">
                <a:moveTo>
                  <a:pt x="372522" y="88391"/>
                </a:moveTo>
                <a:lnTo>
                  <a:pt x="362712" y="78676"/>
                </a:lnTo>
                <a:lnTo>
                  <a:pt x="369358" y="72248"/>
                </a:lnTo>
                <a:lnTo>
                  <a:pt x="375594" y="66829"/>
                </a:lnTo>
                <a:lnTo>
                  <a:pt x="401755" y="53339"/>
                </a:lnTo>
                <a:lnTo>
                  <a:pt x="416457" y="53339"/>
                </a:lnTo>
                <a:lnTo>
                  <a:pt x="422719" y="55625"/>
                </a:lnTo>
                <a:lnTo>
                  <a:pt x="431768" y="64103"/>
                </a:lnTo>
                <a:lnTo>
                  <a:pt x="433958" y="69722"/>
                </a:lnTo>
                <a:lnTo>
                  <a:pt x="433958" y="73246"/>
                </a:lnTo>
                <a:lnTo>
                  <a:pt x="390239" y="73246"/>
                </a:lnTo>
                <a:lnTo>
                  <a:pt x="387191" y="74580"/>
                </a:lnTo>
                <a:lnTo>
                  <a:pt x="383952" y="77057"/>
                </a:lnTo>
                <a:lnTo>
                  <a:pt x="380830" y="79628"/>
                </a:lnTo>
                <a:lnTo>
                  <a:pt x="376904" y="83438"/>
                </a:lnTo>
                <a:lnTo>
                  <a:pt x="372522" y="88391"/>
                </a:lnTo>
                <a:close/>
              </a:path>
              <a:path w="537210" h="190500">
                <a:moveTo>
                  <a:pt x="448627" y="84200"/>
                </a:moveTo>
                <a:lnTo>
                  <a:pt x="434435" y="84200"/>
                </a:lnTo>
                <a:lnTo>
                  <a:pt x="440790" y="76790"/>
                </a:lnTo>
                <a:lnTo>
                  <a:pt x="478214" y="53859"/>
                </a:lnTo>
                <a:lnTo>
                  <a:pt x="485679" y="53339"/>
                </a:lnTo>
                <a:lnTo>
                  <a:pt x="494742" y="53339"/>
                </a:lnTo>
                <a:lnTo>
                  <a:pt x="502348" y="56006"/>
                </a:lnTo>
                <a:lnTo>
                  <a:pt x="507682" y="61150"/>
                </a:lnTo>
                <a:lnTo>
                  <a:pt x="513016" y="66388"/>
                </a:lnTo>
                <a:lnTo>
                  <a:pt x="515518" y="73246"/>
                </a:lnTo>
                <a:lnTo>
                  <a:pt x="462915" y="73246"/>
                </a:lnTo>
                <a:lnTo>
                  <a:pt x="457771" y="75913"/>
                </a:lnTo>
                <a:lnTo>
                  <a:pt x="452056" y="81057"/>
                </a:lnTo>
                <a:lnTo>
                  <a:pt x="448627" y="84200"/>
                </a:lnTo>
                <a:close/>
              </a:path>
              <a:path w="537210" h="190500">
                <a:moveTo>
                  <a:pt x="414908" y="188975"/>
                </a:moveTo>
                <a:lnTo>
                  <a:pt x="375761" y="188975"/>
                </a:lnTo>
                <a:lnTo>
                  <a:pt x="397668" y="95726"/>
                </a:lnTo>
                <a:lnTo>
                  <a:pt x="399097" y="90011"/>
                </a:lnTo>
                <a:lnTo>
                  <a:pt x="399662" y="86296"/>
                </a:lnTo>
                <a:lnTo>
                  <a:pt x="395573" y="73246"/>
                </a:lnTo>
                <a:lnTo>
                  <a:pt x="433958" y="73246"/>
                </a:lnTo>
                <a:lnTo>
                  <a:pt x="433872" y="79628"/>
                </a:lnTo>
                <a:lnTo>
                  <a:pt x="433685" y="81057"/>
                </a:lnTo>
                <a:lnTo>
                  <a:pt x="433101" y="83153"/>
                </a:lnTo>
                <a:lnTo>
                  <a:pt x="434435" y="84200"/>
                </a:lnTo>
                <a:lnTo>
                  <a:pt x="448627" y="84200"/>
                </a:lnTo>
                <a:lnTo>
                  <a:pt x="446341" y="86296"/>
                </a:lnTo>
                <a:lnTo>
                  <a:pt x="441769" y="91820"/>
                </a:lnTo>
                <a:lnTo>
                  <a:pt x="438455" y="97345"/>
                </a:lnTo>
                <a:lnTo>
                  <a:pt x="434911" y="103346"/>
                </a:lnTo>
                <a:lnTo>
                  <a:pt x="432149" y="110870"/>
                </a:lnTo>
                <a:lnTo>
                  <a:pt x="430149" y="120110"/>
                </a:lnTo>
                <a:lnTo>
                  <a:pt x="415056" y="188309"/>
                </a:lnTo>
                <a:lnTo>
                  <a:pt x="414972" y="188690"/>
                </a:lnTo>
                <a:lnTo>
                  <a:pt x="414908" y="188975"/>
                </a:lnTo>
                <a:close/>
              </a:path>
              <a:path w="537210" h="190500">
                <a:moveTo>
                  <a:pt x="497967" y="190500"/>
                </a:moveTo>
                <a:lnTo>
                  <a:pt x="479869" y="190500"/>
                </a:lnTo>
                <a:lnTo>
                  <a:pt x="472821" y="188309"/>
                </a:lnTo>
                <a:lnTo>
                  <a:pt x="468344" y="183546"/>
                </a:lnTo>
                <a:lnTo>
                  <a:pt x="463962" y="178974"/>
                </a:lnTo>
                <a:lnTo>
                  <a:pt x="461676" y="172021"/>
                </a:lnTo>
                <a:lnTo>
                  <a:pt x="461676" y="156400"/>
                </a:lnTo>
                <a:lnTo>
                  <a:pt x="463010" y="148113"/>
                </a:lnTo>
                <a:lnTo>
                  <a:pt x="465677" y="137921"/>
                </a:lnTo>
                <a:lnTo>
                  <a:pt x="473201" y="110108"/>
                </a:lnTo>
                <a:lnTo>
                  <a:pt x="474535" y="104488"/>
                </a:lnTo>
                <a:lnTo>
                  <a:pt x="475583" y="98869"/>
                </a:lnTo>
                <a:lnTo>
                  <a:pt x="476726" y="93344"/>
                </a:lnTo>
                <a:lnTo>
                  <a:pt x="477066" y="90011"/>
                </a:lnTo>
                <a:lnTo>
                  <a:pt x="470534" y="73246"/>
                </a:lnTo>
                <a:lnTo>
                  <a:pt x="515518" y="73246"/>
                </a:lnTo>
                <a:lnTo>
                  <a:pt x="512635" y="104203"/>
                </a:lnTo>
                <a:lnTo>
                  <a:pt x="501872" y="145922"/>
                </a:lnTo>
                <a:lnTo>
                  <a:pt x="500348" y="152018"/>
                </a:lnTo>
                <a:lnTo>
                  <a:pt x="499699" y="156400"/>
                </a:lnTo>
                <a:lnTo>
                  <a:pt x="499639" y="165258"/>
                </a:lnTo>
                <a:lnTo>
                  <a:pt x="500253" y="167449"/>
                </a:lnTo>
                <a:lnTo>
                  <a:pt x="502539" y="170116"/>
                </a:lnTo>
                <a:lnTo>
                  <a:pt x="504253" y="170783"/>
                </a:lnTo>
                <a:lnTo>
                  <a:pt x="531054" y="170783"/>
                </a:lnTo>
                <a:lnTo>
                  <a:pt x="530157" y="171671"/>
                </a:lnTo>
                <a:lnTo>
                  <a:pt x="524006" y="177057"/>
                </a:lnTo>
                <a:lnTo>
                  <a:pt x="518194" y="181425"/>
                </a:lnTo>
                <a:lnTo>
                  <a:pt x="512730" y="184784"/>
                </a:lnTo>
                <a:lnTo>
                  <a:pt x="505682" y="188690"/>
                </a:lnTo>
                <a:lnTo>
                  <a:pt x="497967" y="190500"/>
                </a:lnTo>
                <a:close/>
              </a:path>
              <a:path w="537210" h="190500">
                <a:moveTo>
                  <a:pt x="531054" y="170783"/>
                </a:moveTo>
                <a:lnTo>
                  <a:pt x="509016" y="170783"/>
                </a:lnTo>
                <a:lnTo>
                  <a:pt x="512064" y="169544"/>
                </a:lnTo>
                <a:lnTo>
                  <a:pt x="515302" y="166973"/>
                </a:lnTo>
                <a:lnTo>
                  <a:pt x="518541" y="164496"/>
                </a:lnTo>
                <a:lnTo>
                  <a:pt x="522446" y="160686"/>
                </a:lnTo>
                <a:lnTo>
                  <a:pt x="526827" y="155447"/>
                </a:lnTo>
                <a:lnTo>
                  <a:pt x="536638" y="165258"/>
                </a:lnTo>
                <a:lnTo>
                  <a:pt x="531054" y="170783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3222307" y="4495228"/>
            <a:ext cx="306070" cy="197485"/>
          </a:xfrm>
          <a:custGeom>
            <a:avLst/>
            <a:gdLst/>
            <a:ahLst/>
            <a:cxnLst/>
            <a:rect l="l" t="t" r="r" b="b"/>
            <a:pathLst>
              <a:path w="306070" h="197485">
                <a:moveTo>
                  <a:pt x="140981" y="62293"/>
                </a:moveTo>
                <a:lnTo>
                  <a:pt x="102965" y="62293"/>
                </a:lnTo>
                <a:lnTo>
                  <a:pt x="107537" y="41433"/>
                </a:lnTo>
                <a:lnTo>
                  <a:pt x="108108" y="39243"/>
                </a:lnTo>
                <a:lnTo>
                  <a:pt x="108775" y="36004"/>
                </a:lnTo>
                <a:lnTo>
                  <a:pt x="109537" y="31623"/>
                </a:lnTo>
                <a:lnTo>
                  <a:pt x="110299" y="27432"/>
                </a:lnTo>
                <a:lnTo>
                  <a:pt x="110585" y="24193"/>
                </a:lnTo>
                <a:lnTo>
                  <a:pt x="110585" y="20002"/>
                </a:lnTo>
                <a:lnTo>
                  <a:pt x="110394" y="18478"/>
                </a:lnTo>
                <a:lnTo>
                  <a:pt x="96774" y="11239"/>
                </a:lnTo>
                <a:lnTo>
                  <a:pt x="98964" y="2095"/>
                </a:lnTo>
                <a:lnTo>
                  <a:pt x="139731" y="0"/>
                </a:lnTo>
                <a:lnTo>
                  <a:pt x="155067" y="0"/>
                </a:lnTo>
                <a:lnTo>
                  <a:pt x="140981" y="62293"/>
                </a:lnTo>
                <a:close/>
              </a:path>
              <a:path w="306070" h="197485">
                <a:moveTo>
                  <a:pt x="32385" y="197167"/>
                </a:moveTo>
                <a:lnTo>
                  <a:pt x="2131" y="172604"/>
                </a:lnTo>
                <a:lnTo>
                  <a:pt x="617" y="164401"/>
                </a:lnTo>
                <a:lnTo>
                  <a:pt x="534" y="163950"/>
                </a:lnTo>
                <a:lnTo>
                  <a:pt x="0" y="154019"/>
                </a:lnTo>
                <a:lnTo>
                  <a:pt x="189" y="148921"/>
                </a:lnTo>
                <a:lnTo>
                  <a:pt x="219" y="148113"/>
                </a:lnTo>
                <a:lnTo>
                  <a:pt x="8287" y="109073"/>
                </a:lnTo>
                <a:lnTo>
                  <a:pt x="31801" y="75033"/>
                </a:lnTo>
                <a:lnTo>
                  <a:pt x="70336" y="59017"/>
                </a:lnTo>
                <a:lnTo>
                  <a:pt x="79533" y="58483"/>
                </a:lnTo>
                <a:lnTo>
                  <a:pt x="87029" y="58483"/>
                </a:lnTo>
                <a:lnTo>
                  <a:pt x="95440" y="59817"/>
                </a:lnTo>
                <a:lnTo>
                  <a:pt x="102965" y="62293"/>
                </a:lnTo>
                <a:lnTo>
                  <a:pt x="140981" y="62293"/>
                </a:lnTo>
                <a:lnTo>
                  <a:pt x="138742" y="72199"/>
                </a:lnTo>
                <a:lnTo>
                  <a:pt x="81248" y="72199"/>
                </a:lnTo>
                <a:lnTo>
                  <a:pt x="75123" y="73055"/>
                </a:lnTo>
                <a:lnTo>
                  <a:pt x="46285" y="109073"/>
                </a:lnTo>
                <a:lnTo>
                  <a:pt x="37525" y="148113"/>
                </a:lnTo>
                <a:lnTo>
                  <a:pt x="37052" y="157638"/>
                </a:lnTo>
                <a:lnTo>
                  <a:pt x="37052" y="164401"/>
                </a:lnTo>
                <a:lnTo>
                  <a:pt x="38100" y="169354"/>
                </a:lnTo>
                <a:lnTo>
                  <a:pt x="41910" y="175831"/>
                </a:lnTo>
                <a:lnTo>
                  <a:pt x="44958" y="177450"/>
                </a:lnTo>
                <a:lnTo>
                  <a:pt x="74156" y="177450"/>
                </a:lnTo>
                <a:lnTo>
                  <a:pt x="70949" y="180724"/>
                </a:lnTo>
                <a:lnTo>
                  <a:pt x="39957" y="196734"/>
                </a:lnTo>
                <a:lnTo>
                  <a:pt x="32385" y="197167"/>
                </a:lnTo>
                <a:close/>
              </a:path>
              <a:path w="306070" h="197485">
                <a:moveTo>
                  <a:pt x="74156" y="177450"/>
                </a:moveTo>
                <a:lnTo>
                  <a:pt x="55054" y="177450"/>
                </a:lnTo>
                <a:lnTo>
                  <a:pt x="61150" y="174593"/>
                </a:lnTo>
                <a:lnTo>
                  <a:pt x="67341" y="168687"/>
                </a:lnTo>
                <a:lnTo>
                  <a:pt x="87808" y="134123"/>
                </a:lnTo>
                <a:lnTo>
                  <a:pt x="93630" y="110585"/>
                </a:lnTo>
                <a:lnTo>
                  <a:pt x="95154" y="103917"/>
                </a:lnTo>
                <a:lnTo>
                  <a:pt x="95821" y="97250"/>
                </a:lnTo>
                <a:lnTo>
                  <a:pt x="95821" y="84582"/>
                </a:lnTo>
                <a:lnTo>
                  <a:pt x="94889" y="80516"/>
                </a:lnTo>
                <a:lnTo>
                  <a:pt x="94773" y="80010"/>
                </a:lnTo>
                <a:lnTo>
                  <a:pt x="92487" y="76866"/>
                </a:lnTo>
                <a:lnTo>
                  <a:pt x="90201" y="73818"/>
                </a:lnTo>
                <a:lnTo>
                  <a:pt x="86254" y="72199"/>
                </a:lnTo>
                <a:lnTo>
                  <a:pt x="138742" y="72199"/>
                </a:lnTo>
                <a:lnTo>
                  <a:pt x="120290" y="153846"/>
                </a:lnTo>
                <a:lnTo>
                  <a:pt x="119253" y="158591"/>
                </a:lnTo>
                <a:lnTo>
                  <a:pt x="118586" y="163734"/>
                </a:lnTo>
                <a:lnTo>
                  <a:pt x="118586" y="167068"/>
                </a:lnTo>
                <a:lnTo>
                  <a:pt x="83439" y="167068"/>
                </a:lnTo>
                <a:lnTo>
                  <a:pt x="77100" y="174445"/>
                </a:lnTo>
                <a:lnTo>
                  <a:pt x="74156" y="177450"/>
                </a:lnTo>
                <a:close/>
              </a:path>
              <a:path w="306070" h="197485">
                <a:moveTo>
                  <a:pt x="149964" y="177450"/>
                </a:moveTo>
                <a:lnTo>
                  <a:pt x="128111" y="177450"/>
                </a:lnTo>
                <a:lnTo>
                  <a:pt x="131159" y="176212"/>
                </a:lnTo>
                <a:lnTo>
                  <a:pt x="134397" y="173640"/>
                </a:lnTo>
                <a:lnTo>
                  <a:pt x="136764" y="171831"/>
                </a:lnTo>
                <a:lnTo>
                  <a:pt x="137729" y="171069"/>
                </a:lnTo>
                <a:lnTo>
                  <a:pt x="141446" y="167259"/>
                </a:lnTo>
                <a:lnTo>
                  <a:pt x="145827" y="162115"/>
                </a:lnTo>
                <a:lnTo>
                  <a:pt x="155543" y="171831"/>
                </a:lnTo>
                <a:lnTo>
                  <a:pt x="155736" y="171831"/>
                </a:lnTo>
                <a:lnTo>
                  <a:pt x="149964" y="177450"/>
                </a:lnTo>
                <a:close/>
              </a:path>
              <a:path w="306070" h="197485">
                <a:moveTo>
                  <a:pt x="116776" y="197167"/>
                </a:moveTo>
                <a:lnTo>
                  <a:pt x="101536" y="197167"/>
                </a:lnTo>
                <a:lnTo>
                  <a:pt x="95535" y="195167"/>
                </a:lnTo>
                <a:lnTo>
                  <a:pt x="86677" y="186690"/>
                </a:lnTo>
                <a:lnTo>
                  <a:pt x="84391" y="181070"/>
                </a:lnTo>
                <a:lnTo>
                  <a:pt x="84490" y="171069"/>
                </a:lnTo>
                <a:lnTo>
                  <a:pt x="84677" y="169640"/>
                </a:lnTo>
                <a:lnTo>
                  <a:pt x="85248" y="167449"/>
                </a:lnTo>
                <a:lnTo>
                  <a:pt x="83439" y="167068"/>
                </a:lnTo>
                <a:lnTo>
                  <a:pt x="118586" y="167068"/>
                </a:lnTo>
                <a:lnTo>
                  <a:pt x="118586" y="171069"/>
                </a:lnTo>
                <a:lnTo>
                  <a:pt x="119157" y="173450"/>
                </a:lnTo>
                <a:lnTo>
                  <a:pt x="120110" y="174974"/>
                </a:lnTo>
                <a:lnTo>
                  <a:pt x="121062" y="176688"/>
                </a:lnTo>
                <a:lnTo>
                  <a:pt x="122777" y="177450"/>
                </a:lnTo>
                <a:lnTo>
                  <a:pt x="149964" y="177450"/>
                </a:lnTo>
                <a:lnTo>
                  <a:pt x="148743" y="178639"/>
                </a:lnTo>
                <a:lnTo>
                  <a:pt x="142339" y="184201"/>
                </a:lnTo>
                <a:lnTo>
                  <a:pt x="136417" y="188602"/>
                </a:lnTo>
                <a:lnTo>
                  <a:pt x="130968" y="191833"/>
                </a:lnTo>
                <a:lnTo>
                  <a:pt x="124178" y="195417"/>
                </a:lnTo>
                <a:lnTo>
                  <a:pt x="116776" y="197167"/>
                </a:lnTo>
                <a:close/>
              </a:path>
              <a:path w="306070" h="197485">
                <a:moveTo>
                  <a:pt x="229362" y="197167"/>
                </a:moveTo>
                <a:lnTo>
                  <a:pt x="189261" y="182594"/>
                </a:lnTo>
                <a:lnTo>
                  <a:pt x="179832" y="149161"/>
                </a:lnTo>
                <a:lnTo>
                  <a:pt x="179832" y="144589"/>
                </a:lnTo>
                <a:lnTo>
                  <a:pt x="189642" y="104584"/>
                </a:lnTo>
                <a:lnTo>
                  <a:pt x="218801" y="70913"/>
                </a:lnTo>
                <a:lnTo>
                  <a:pt x="255661" y="58892"/>
                </a:lnTo>
                <a:lnTo>
                  <a:pt x="264128" y="58483"/>
                </a:lnTo>
                <a:lnTo>
                  <a:pt x="282365" y="60392"/>
                </a:lnTo>
                <a:lnTo>
                  <a:pt x="295370" y="65972"/>
                </a:lnTo>
                <a:lnTo>
                  <a:pt x="300619" y="72199"/>
                </a:lnTo>
                <a:lnTo>
                  <a:pt x="260699" y="72199"/>
                </a:lnTo>
                <a:lnTo>
                  <a:pt x="254557" y="73038"/>
                </a:lnTo>
                <a:lnTo>
                  <a:pt x="224687" y="109820"/>
                </a:lnTo>
                <a:lnTo>
                  <a:pt x="221170" y="120967"/>
                </a:lnTo>
                <a:lnTo>
                  <a:pt x="286487" y="120967"/>
                </a:lnTo>
                <a:lnTo>
                  <a:pt x="282502" y="123204"/>
                </a:lnTo>
                <a:lnTo>
                  <a:pt x="241077" y="133469"/>
                </a:lnTo>
                <a:lnTo>
                  <a:pt x="217932" y="134683"/>
                </a:lnTo>
                <a:lnTo>
                  <a:pt x="216789" y="140208"/>
                </a:lnTo>
                <a:lnTo>
                  <a:pt x="216122" y="145827"/>
                </a:lnTo>
                <a:lnTo>
                  <a:pt x="216201" y="160494"/>
                </a:lnTo>
                <a:lnTo>
                  <a:pt x="217932" y="166687"/>
                </a:lnTo>
                <a:lnTo>
                  <a:pt x="224997" y="175260"/>
                </a:lnTo>
                <a:lnTo>
                  <a:pt x="224833" y="175260"/>
                </a:lnTo>
                <a:lnTo>
                  <a:pt x="230409" y="177450"/>
                </a:lnTo>
                <a:lnTo>
                  <a:pt x="281835" y="177450"/>
                </a:lnTo>
                <a:lnTo>
                  <a:pt x="279142" y="179843"/>
                </a:lnTo>
                <a:lnTo>
                  <a:pt x="238486" y="196700"/>
                </a:lnTo>
                <a:lnTo>
                  <a:pt x="229362" y="197167"/>
                </a:lnTo>
                <a:close/>
              </a:path>
              <a:path w="306070" h="197485">
                <a:moveTo>
                  <a:pt x="286487" y="120967"/>
                </a:moveTo>
                <a:lnTo>
                  <a:pt x="221170" y="120967"/>
                </a:lnTo>
                <a:lnTo>
                  <a:pt x="232994" y="120163"/>
                </a:lnTo>
                <a:lnTo>
                  <a:pt x="243328" y="118324"/>
                </a:lnTo>
                <a:lnTo>
                  <a:pt x="252178" y="115448"/>
                </a:lnTo>
                <a:lnTo>
                  <a:pt x="259556" y="111537"/>
                </a:lnTo>
                <a:lnTo>
                  <a:pt x="265362" y="106642"/>
                </a:lnTo>
                <a:lnTo>
                  <a:pt x="269388" y="100965"/>
                </a:lnTo>
                <a:lnTo>
                  <a:pt x="269497" y="100810"/>
                </a:lnTo>
                <a:lnTo>
                  <a:pt x="271972" y="94031"/>
                </a:lnTo>
                <a:lnTo>
                  <a:pt x="272796" y="86296"/>
                </a:lnTo>
                <a:lnTo>
                  <a:pt x="272796" y="81819"/>
                </a:lnTo>
                <a:lnTo>
                  <a:pt x="271748" y="78390"/>
                </a:lnTo>
                <a:lnTo>
                  <a:pt x="269652" y="75914"/>
                </a:lnTo>
                <a:lnTo>
                  <a:pt x="267557" y="73533"/>
                </a:lnTo>
                <a:lnTo>
                  <a:pt x="264274" y="72199"/>
                </a:lnTo>
                <a:lnTo>
                  <a:pt x="300619" y="72199"/>
                </a:lnTo>
                <a:lnTo>
                  <a:pt x="303121" y="75167"/>
                </a:lnTo>
                <a:lnTo>
                  <a:pt x="303200" y="75414"/>
                </a:lnTo>
                <a:lnTo>
                  <a:pt x="305752" y="88106"/>
                </a:lnTo>
                <a:lnTo>
                  <a:pt x="305752" y="94964"/>
                </a:lnTo>
                <a:lnTo>
                  <a:pt x="304453" y="100810"/>
                </a:lnTo>
                <a:lnTo>
                  <a:pt x="304419" y="100965"/>
                </a:lnTo>
                <a:lnTo>
                  <a:pt x="301656" y="106108"/>
                </a:lnTo>
                <a:lnTo>
                  <a:pt x="298894" y="111347"/>
                </a:lnTo>
                <a:lnTo>
                  <a:pt x="294322" y="116014"/>
                </a:lnTo>
                <a:lnTo>
                  <a:pt x="287909" y="120163"/>
                </a:lnTo>
                <a:lnTo>
                  <a:pt x="286487" y="120967"/>
                </a:lnTo>
                <a:close/>
              </a:path>
              <a:path w="306070" h="197485">
                <a:moveTo>
                  <a:pt x="281835" y="177450"/>
                </a:moveTo>
                <a:lnTo>
                  <a:pt x="245554" y="177450"/>
                </a:lnTo>
                <a:lnTo>
                  <a:pt x="252793" y="175831"/>
                </a:lnTo>
                <a:lnTo>
                  <a:pt x="259270" y="172402"/>
                </a:lnTo>
                <a:lnTo>
                  <a:pt x="264326" y="169457"/>
                </a:lnTo>
                <a:lnTo>
                  <a:pt x="269783" y="165484"/>
                </a:lnTo>
                <a:lnTo>
                  <a:pt x="275652" y="160494"/>
                </a:lnTo>
                <a:lnTo>
                  <a:pt x="281940" y="154495"/>
                </a:lnTo>
                <a:lnTo>
                  <a:pt x="293370" y="165925"/>
                </a:lnTo>
                <a:lnTo>
                  <a:pt x="286385" y="173407"/>
                </a:lnTo>
                <a:lnTo>
                  <a:pt x="281835" y="177450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21024" y="4503420"/>
            <a:ext cx="123444" cy="18897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35432" y="4495228"/>
            <a:ext cx="980328" cy="25507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13216" y="1930908"/>
            <a:ext cx="1047464" cy="254508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3194494" y="1938528"/>
            <a:ext cx="537210" cy="190500"/>
          </a:xfrm>
          <a:custGeom>
            <a:avLst/>
            <a:gdLst/>
            <a:ahLst/>
            <a:cxnLst/>
            <a:rect l="l" t="t" r="r" b="b"/>
            <a:pathLst>
              <a:path w="537210" h="190500">
                <a:moveTo>
                  <a:pt x="9810" y="86867"/>
                </a:moveTo>
                <a:lnTo>
                  <a:pt x="0" y="77152"/>
                </a:lnTo>
                <a:lnTo>
                  <a:pt x="6646" y="70724"/>
                </a:lnTo>
                <a:lnTo>
                  <a:pt x="12882" y="65305"/>
                </a:lnTo>
                <a:lnTo>
                  <a:pt x="39042" y="51816"/>
                </a:lnTo>
                <a:lnTo>
                  <a:pt x="53745" y="51816"/>
                </a:lnTo>
                <a:lnTo>
                  <a:pt x="60007" y="54101"/>
                </a:lnTo>
                <a:lnTo>
                  <a:pt x="69056" y="62579"/>
                </a:lnTo>
                <a:lnTo>
                  <a:pt x="71246" y="68198"/>
                </a:lnTo>
                <a:lnTo>
                  <a:pt x="71246" y="71723"/>
                </a:lnTo>
                <a:lnTo>
                  <a:pt x="27527" y="71723"/>
                </a:lnTo>
                <a:lnTo>
                  <a:pt x="24479" y="73056"/>
                </a:lnTo>
                <a:lnTo>
                  <a:pt x="21240" y="75533"/>
                </a:lnTo>
                <a:lnTo>
                  <a:pt x="18002" y="78200"/>
                </a:lnTo>
                <a:lnTo>
                  <a:pt x="14192" y="81914"/>
                </a:lnTo>
                <a:lnTo>
                  <a:pt x="9810" y="86867"/>
                </a:lnTo>
                <a:close/>
              </a:path>
              <a:path w="537210" h="190500">
                <a:moveTo>
                  <a:pt x="86367" y="82391"/>
                </a:moveTo>
                <a:lnTo>
                  <a:pt x="72008" y="82391"/>
                </a:lnTo>
                <a:lnTo>
                  <a:pt x="78171" y="75106"/>
                </a:lnTo>
                <a:lnTo>
                  <a:pt x="115824" y="52299"/>
                </a:lnTo>
                <a:lnTo>
                  <a:pt x="116159" y="52299"/>
                </a:lnTo>
                <a:lnTo>
                  <a:pt x="123062" y="51816"/>
                </a:lnTo>
                <a:lnTo>
                  <a:pt x="131932" y="51816"/>
                </a:lnTo>
                <a:lnTo>
                  <a:pt x="139350" y="54387"/>
                </a:lnTo>
                <a:lnTo>
                  <a:pt x="144589" y="59340"/>
                </a:lnTo>
                <a:lnTo>
                  <a:pt x="149828" y="64388"/>
                </a:lnTo>
                <a:lnTo>
                  <a:pt x="152590" y="71246"/>
                </a:lnTo>
                <a:lnTo>
                  <a:pt x="152600" y="71723"/>
                </a:lnTo>
                <a:lnTo>
                  <a:pt x="100107" y="71723"/>
                </a:lnTo>
                <a:lnTo>
                  <a:pt x="95430" y="74199"/>
                </a:lnTo>
                <a:lnTo>
                  <a:pt x="94509" y="74961"/>
                </a:lnTo>
                <a:lnTo>
                  <a:pt x="89534" y="79438"/>
                </a:lnTo>
                <a:lnTo>
                  <a:pt x="86367" y="82391"/>
                </a:lnTo>
                <a:close/>
              </a:path>
              <a:path w="537210" h="190500">
                <a:moveTo>
                  <a:pt x="167934" y="80009"/>
                </a:moveTo>
                <a:lnTo>
                  <a:pt x="152781" y="80009"/>
                </a:lnTo>
                <a:lnTo>
                  <a:pt x="158495" y="73315"/>
                </a:lnTo>
                <a:lnTo>
                  <a:pt x="194553" y="52299"/>
                </a:lnTo>
                <a:lnTo>
                  <a:pt x="201644" y="51816"/>
                </a:lnTo>
                <a:lnTo>
                  <a:pt x="210615" y="51816"/>
                </a:lnTo>
                <a:lnTo>
                  <a:pt x="217854" y="54387"/>
                </a:lnTo>
                <a:lnTo>
                  <a:pt x="218027" y="54387"/>
                </a:lnTo>
                <a:lnTo>
                  <a:pt x="223266" y="59626"/>
                </a:lnTo>
                <a:lnTo>
                  <a:pt x="228504" y="64770"/>
                </a:lnTo>
                <a:lnTo>
                  <a:pt x="231008" y="71723"/>
                </a:lnTo>
                <a:lnTo>
                  <a:pt x="179165" y="71723"/>
                </a:lnTo>
                <a:lnTo>
                  <a:pt x="174579" y="74199"/>
                </a:lnTo>
                <a:lnTo>
                  <a:pt x="173646" y="74961"/>
                </a:lnTo>
                <a:lnTo>
                  <a:pt x="167934" y="80009"/>
                </a:lnTo>
                <a:close/>
              </a:path>
              <a:path w="537210" h="190500">
                <a:moveTo>
                  <a:pt x="52196" y="188975"/>
                </a:moveTo>
                <a:lnTo>
                  <a:pt x="13049" y="188975"/>
                </a:lnTo>
                <a:lnTo>
                  <a:pt x="34846" y="94964"/>
                </a:lnTo>
                <a:lnTo>
                  <a:pt x="36385" y="88677"/>
                </a:lnTo>
                <a:lnTo>
                  <a:pt x="36981" y="84677"/>
                </a:lnTo>
                <a:lnTo>
                  <a:pt x="37052" y="78200"/>
                </a:lnTo>
                <a:lnTo>
                  <a:pt x="36575" y="75914"/>
                </a:lnTo>
                <a:lnTo>
                  <a:pt x="35528" y="74199"/>
                </a:lnTo>
                <a:lnTo>
                  <a:pt x="34575" y="72580"/>
                </a:lnTo>
                <a:lnTo>
                  <a:pt x="32861" y="71723"/>
                </a:lnTo>
                <a:lnTo>
                  <a:pt x="71246" y="71723"/>
                </a:lnTo>
                <a:lnTo>
                  <a:pt x="71147" y="78200"/>
                </a:lnTo>
                <a:lnTo>
                  <a:pt x="71010" y="79247"/>
                </a:lnTo>
                <a:lnTo>
                  <a:pt x="70961" y="79629"/>
                </a:lnTo>
                <a:lnTo>
                  <a:pt x="70389" y="81629"/>
                </a:lnTo>
                <a:lnTo>
                  <a:pt x="72008" y="82391"/>
                </a:lnTo>
                <a:lnTo>
                  <a:pt x="86367" y="82391"/>
                </a:lnTo>
                <a:lnTo>
                  <a:pt x="83915" y="84677"/>
                </a:lnTo>
                <a:lnTo>
                  <a:pt x="67436" y="119157"/>
                </a:lnTo>
                <a:lnTo>
                  <a:pt x="52342" y="188309"/>
                </a:lnTo>
                <a:lnTo>
                  <a:pt x="52259" y="188690"/>
                </a:lnTo>
                <a:lnTo>
                  <a:pt x="52196" y="188975"/>
                </a:lnTo>
                <a:close/>
              </a:path>
              <a:path w="537210" h="190500">
                <a:moveTo>
                  <a:pt x="131254" y="188975"/>
                </a:moveTo>
                <a:lnTo>
                  <a:pt x="92011" y="188975"/>
                </a:lnTo>
                <a:lnTo>
                  <a:pt x="111918" y="102393"/>
                </a:lnTo>
                <a:lnTo>
                  <a:pt x="112916" y="98583"/>
                </a:lnTo>
                <a:lnTo>
                  <a:pt x="113633" y="94964"/>
                </a:lnTo>
                <a:lnTo>
                  <a:pt x="114315" y="90106"/>
                </a:lnTo>
                <a:lnTo>
                  <a:pt x="114194" y="79247"/>
                </a:lnTo>
                <a:lnTo>
                  <a:pt x="113792" y="77438"/>
                </a:lnTo>
                <a:lnTo>
                  <a:pt x="113728" y="77152"/>
                </a:lnTo>
                <a:lnTo>
                  <a:pt x="112215" y="75106"/>
                </a:lnTo>
                <a:lnTo>
                  <a:pt x="110490" y="72866"/>
                </a:lnTo>
                <a:lnTo>
                  <a:pt x="107918" y="71723"/>
                </a:lnTo>
                <a:lnTo>
                  <a:pt x="152600" y="71723"/>
                </a:lnTo>
                <a:lnTo>
                  <a:pt x="152725" y="77438"/>
                </a:lnTo>
                <a:lnTo>
                  <a:pt x="152781" y="80009"/>
                </a:lnTo>
                <a:lnTo>
                  <a:pt x="167934" y="80009"/>
                </a:lnTo>
                <a:lnTo>
                  <a:pt x="131397" y="188309"/>
                </a:lnTo>
                <a:lnTo>
                  <a:pt x="131315" y="188690"/>
                </a:lnTo>
                <a:lnTo>
                  <a:pt x="131254" y="188975"/>
                </a:lnTo>
                <a:close/>
              </a:path>
              <a:path w="537210" h="190500">
                <a:moveTo>
                  <a:pt x="213455" y="190500"/>
                </a:moveTo>
                <a:lnTo>
                  <a:pt x="195643" y="190500"/>
                </a:lnTo>
                <a:lnTo>
                  <a:pt x="188690" y="188309"/>
                </a:lnTo>
                <a:lnTo>
                  <a:pt x="184118" y="183641"/>
                </a:lnTo>
                <a:lnTo>
                  <a:pt x="179546" y="179070"/>
                </a:lnTo>
                <a:lnTo>
                  <a:pt x="177260" y="172021"/>
                </a:lnTo>
                <a:lnTo>
                  <a:pt x="177340" y="158876"/>
                </a:lnTo>
                <a:lnTo>
                  <a:pt x="177591" y="156495"/>
                </a:lnTo>
                <a:lnTo>
                  <a:pt x="187261" y="114680"/>
                </a:lnTo>
                <a:lnTo>
                  <a:pt x="188827" y="109346"/>
                </a:lnTo>
                <a:lnTo>
                  <a:pt x="190023" y="103917"/>
                </a:lnTo>
                <a:lnTo>
                  <a:pt x="192309" y="92011"/>
                </a:lnTo>
                <a:lnTo>
                  <a:pt x="192785" y="87439"/>
                </a:lnTo>
                <a:lnTo>
                  <a:pt x="192785" y="75914"/>
                </a:lnTo>
                <a:lnTo>
                  <a:pt x="189547" y="71723"/>
                </a:lnTo>
                <a:lnTo>
                  <a:pt x="231008" y="71723"/>
                </a:lnTo>
                <a:lnTo>
                  <a:pt x="230885" y="87248"/>
                </a:lnTo>
                <a:lnTo>
                  <a:pt x="230707" y="88677"/>
                </a:lnTo>
                <a:lnTo>
                  <a:pt x="230600" y="89534"/>
                </a:lnTo>
                <a:lnTo>
                  <a:pt x="230528" y="90106"/>
                </a:lnTo>
                <a:lnTo>
                  <a:pt x="230409" y="91058"/>
                </a:lnTo>
                <a:lnTo>
                  <a:pt x="230075" y="94487"/>
                </a:lnTo>
                <a:lnTo>
                  <a:pt x="230028" y="94964"/>
                </a:lnTo>
                <a:lnTo>
                  <a:pt x="229396" y="98393"/>
                </a:lnTo>
                <a:lnTo>
                  <a:pt x="229361" y="98583"/>
                </a:lnTo>
                <a:lnTo>
                  <a:pt x="217360" y="145541"/>
                </a:lnTo>
                <a:lnTo>
                  <a:pt x="215315" y="155447"/>
                </a:lnTo>
                <a:lnTo>
                  <a:pt x="215236" y="156019"/>
                </a:lnTo>
                <a:lnTo>
                  <a:pt x="215169" y="156495"/>
                </a:lnTo>
                <a:lnTo>
                  <a:pt x="215056" y="165258"/>
                </a:lnTo>
                <a:lnTo>
                  <a:pt x="215645" y="167449"/>
                </a:lnTo>
                <a:lnTo>
                  <a:pt x="216789" y="168783"/>
                </a:lnTo>
                <a:lnTo>
                  <a:pt x="218027" y="170116"/>
                </a:lnTo>
                <a:lnTo>
                  <a:pt x="219741" y="170783"/>
                </a:lnTo>
                <a:lnTo>
                  <a:pt x="246460" y="170783"/>
                </a:lnTo>
                <a:lnTo>
                  <a:pt x="245564" y="171671"/>
                </a:lnTo>
                <a:lnTo>
                  <a:pt x="239446" y="177057"/>
                </a:lnTo>
                <a:lnTo>
                  <a:pt x="233667" y="181425"/>
                </a:lnTo>
                <a:lnTo>
                  <a:pt x="228218" y="184784"/>
                </a:lnTo>
                <a:lnTo>
                  <a:pt x="221170" y="188690"/>
                </a:lnTo>
                <a:lnTo>
                  <a:pt x="213455" y="190500"/>
                </a:lnTo>
                <a:close/>
              </a:path>
              <a:path w="537210" h="190500">
                <a:moveTo>
                  <a:pt x="246460" y="170783"/>
                </a:moveTo>
                <a:lnTo>
                  <a:pt x="224504" y="170783"/>
                </a:lnTo>
                <a:lnTo>
                  <a:pt x="227457" y="169545"/>
                </a:lnTo>
                <a:lnTo>
                  <a:pt x="230695" y="166973"/>
                </a:lnTo>
                <a:lnTo>
                  <a:pt x="233933" y="164496"/>
                </a:lnTo>
                <a:lnTo>
                  <a:pt x="237839" y="160686"/>
                </a:lnTo>
                <a:lnTo>
                  <a:pt x="242220" y="155447"/>
                </a:lnTo>
                <a:lnTo>
                  <a:pt x="252031" y="165258"/>
                </a:lnTo>
                <a:lnTo>
                  <a:pt x="246460" y="170783"/>
                </a:lnTo>
                <a:close/>
              </a:path>
              <a:path w="537210" h="190500">
                <a:moveTo>
                  <a:pt x="339185" y="33527"/>
                </a:moveTo>
                <a:lnTo>
                  <a:pt x="303847" y="33527"/>
                </a:lnTo>
                <a:lnTo>
                  <a:pt x="311372" y="0"/>
                </a:lnTo>
                <a:lnTo>
                  <a:pt x="346233" y="0"/>
                </a:lnTo>
                <a:lnTo>
                  <a:pt x="339185" y="33527"/>
                </a:lnTo>
                <a:close/>
              </a:path>
              <a:path w="537210" h="190500">
                <a:moveTo>
                  <a:pt x="311086" y="190500"/>
                </a:moveTo>
                <a:lnTo>
                  <a:pt x="293084" y="190500"/>
                </a:lnTo>
                <a:lnTo>
                  <a:pt x="286035" y="188309"/>
                </a:lnTo>
                <a:lnTo>
                  <a:pt x="277177" y="178879"/>
                </a:lnTo>
                <a:lnTo>
                  <a:pt x="274891" y="171671"/>
                </a:lnTo>
                <a:lnTo>
                  <a:pt x="275003" y="155447"/>
                </a:lnTo>
                <a:lnTo>
                  <a:pt x="275897" y="149351"/>
                </a:lnTo>
                <a:lnTo>
                  <a:pt x="275939" y="149066"/>
                </a:lnTo>
                <a:lnTo>
                  <a:pt x="277844" y="140779"/>
                </a:lnTo>
                <a:lnTo>
                  <a:pt x="289274" y="93535"/>
                </a:lnTo>
                <a:lnTo>
                  <a:pt x="291369" y="84962"/>
                </a:lnTo>
                <a:lnTo>
                  <a:pt x="292417" y="78200"/>
                </a:lnTo>
                <a:lnTo>
                  <a:pt x="292417" y="69722"/>
                </a:lnTo>
                <a:lnTo>
                  <a:pt x="291655" y="67151"/>
                </a:lnTo>
                <a:lnTo>
                  <a:pt x="289941" y="65627"/>
                </a:lnTo>
                <a:lnTo>
                  <a:pt x="288226" y="64198"/>
                </a:lnTo>
                <a:lnTo>
                  <a:pt x="284702" y="63150"/>
                </a:lnTo>
                <a:lnTo>
                  <a:pt x="279368" y="62483"/>
                </a:lnTo>
                <a:lnTo>
                  <a:pt x="281368" y="53339"/>
                </a:lnTo>
                <a:lnTo>
                  <a:pt x="321278" y="51911"/>
                </a:lnTo>
                <a:lnTo>
                  <a:pt x="336803" y="51911"/>
                </a:lnTo>
                <a:lnTo>
                  <a:pt x="315086" y="145446"/>
                </a:lnTo>
                <a:lnTo>
                  <a:pt x="314204" y="149066"/>
                </a:lnTo>
                <a:lnTo>
                  <a:pt x="314134" y="149351"/>
                </a:lnTo>
                <a:lnTo>
                  <a:pt x="313182" y="154304"/>
                </a:lnTo>
                <a:lnTo>
                  <a:pt x="313026" y="155447"/>
                </a:lnTo>
                <a:lnTo>
                  <a:pt x="312922" y="156209"/>
                </a:lnTo>
                <a:lnTo>
                  <a:pt x="312705" y="158781"/>
                </a:lnTo>
                <a:lnTo>
                  <a:pt x="312782" y="165258"/>
                </a:lnTo>
                <a:lnTo>
                  <a:pt x="313372" y="167449"/>
                </a:lnTo>
                <a:lnTo>
                  <a:pt x="315658" y="170116"/>
                </a:lnTo>
                <a:lnTo>
                  <a:pt x="317373" y="170783"/>
                </a:lnTo>
                <a:lnTo>
                  <a:pt x="344174" y="170783"/>
                </a:lnTo>
                <a:lnTo>
                  <a:pt x="343276" y="171671"/>
                </a:lnTo>
                <a:lnTo>
                  <a:pt x="337125" y="177057"/>
                </a:lnTo>
                <a:lnTo>
                  <a:pt x="331313" y="181425"/>
                </a:lnTo>
                <a:lnTo>
                  <a:pt x="325850" y="184784"/>
                </a:lnTo>
                <a:lnTo>
                  <a:pt x="318801" y="188690"/>
                </a:lnTo>
                <a:lnTo>
                  <a:pt x="311086" y="190500"/>
                </a:lnTo>
                <a:close/>
              </a:path>
              <a:path w="537210" h="190500">
                <a:moveTo>
                  <a:pt x="344174" y="170783"/>
                </a:moveTo>
                <a:lnTo>
                  <a:pt x="322230" y="170783"/>
                </a:lnTo>
                <a:lnTo>
                  <a:pt x="325183" y="169545"/>
                </a:lnTo>
                <a:lnTo>
                  <a:pt x="328421" y="166973"/>
                </a:lnTo>
                <a:lnTo>
                  <a:pt x="331660" y="164496"/>
                </a:lnTo>
                <a:lnTo>
                  <a:pt x="335565" y="160686"/>
                </a:lnTo>
                <a:lnTo>
                  <a:pt x="339947" y="155447"/>
                </a:lnTo>
                <a:lnTo>
                  <a:pt x="349758" y="165258"/>
                </a:lnTo>
                <a:lnTo>
                  <a:pt x="344174" y="170783"/>
                </a:lnTo>
                <a:close/>
              </a:path>
              <a:path w="537210" h="190500">
                <a:moveTo>
                  <a:pt x="372522" y="88391"/>
                </a:moveTo>
                <a:lnTo>
                  <a:pt x="362711" y="78676"/>
                </a:lnTo>
                <a:lnTo>
                  <a:pt x="369358" y="72248"/>
                </a:lnTo>
                <a:lnTo>
                  <a:pt x="375594" y="66829"/>
                </a:lnTo>
                <a:lnTo>
                  <a:pt x="401755" y="53339"/>
                </a:lnTo>
                <a:lnTo>
                  <a:pt x="416457" y="53339"/>
                </a:lnTo>
                <a:lnTo>
                  <a:pt x="422719" y="55625"/>
                </a:lnTo>
                <a:lnTo>
                  <a:pt x="431768" y="64103"/>
                </a:lnTo>
                <a:lnTo>
                  <a:pt x="433958" y="69722"/>
                </a:lnTo>
                <a:lnTo>
                  <a:pt x="433958" y="73247"/>
                </a:lnTo>
                <a:lnTo>
                  <a:pt x="390239" y="73247"/>
                </a:lnTo>
                <a:lnTo>
                  <a:pt x="387191" y="74580"/>
                </a:lnTo>
                <a:lnTo>
                  <a:pt x="383952" y="77057"/>
                </a:lnTo>
                <a:lnTo>
                  <a:pt x="380829" y="79629"/>
                </a:lnTo>
                <a:lnTo>
                  <a:pt x="376904" y="83438"/>
                </a:lnTo>
                <a:lnTo>
                  <a:pt x="372522" y="88391"/>
                </a:lnTo>
                <a:close/>
              </a:path>
              <a:path w="537210" h="190500">
                <a:moveTo>
                  <a:pt x="448627" y="84200"/>
                </a:moveTo>
                <a:lnTo>
                  <a:pt x="434435" y="84200"/>
                </a:lnTo>
                <a:lnTo>
                  <a:pt x="440790" y="76790"/>
                </a:lnTo>
                <a:lnTo>
                  <a:pt x="478214" y="53859"/>
                </a:lnTo>
                <a:lnTo>
                  <a:pt x="485679" y="53339"/>
                </a:lnTo>
                <a:lnTo>
                  <a:pt x="494742" y="53339"/>
                </a:lnTo>
                <a:lnTo>
                  <a:pt x="502348" y="56006"/>
                </a:lnTo>
                <a:lnTo>
                  <a:pt x="507682" y="61150"/>
                </a:lnTo>
                <a:lnTo>
                  <a:pt x="513016" y="66389"/>
                </a:lnTo>
                <a:lnTo>
                  <a:pt x="515518" y="73247"/>
                </a:lnTo>
                <a:lnTo>
                  <a:pt x="462915" y="73247"/>
                </a:lnTo>
                <a:lnTo>
                  <a:pt x="457771" y="75914"/>
                </a:lnTo>
                <a:lnTo>
                  <a:pt x="452056" y="81057"/>
                </a:lnTo>
                <a:lnTo>
                  <a:pt x="448627" y="84200"/>
                </a:lnTo>
                <a:close/>
              </a:path>
              <a:path w="537210" h="190500">
                <a:moveTo>
                  <a:pt x="414908" y="188975"/>
                </a:moveTo>
                <a:lnTo>
                  <a:pt x="375761" y="188975"/>
                </a:lnTo>
                <a:lnTo>
                  <a:pt x="397668" y="95726"/>
                </a:lnTo>
                <a:lnTo>
                  <a:pt x="399097" y="90011"/>
                </a:lnTo>
                <a:lnTo>
                  <a:pt x="399662" y="86296"/>
                </a:lnTo>
                <a:lnTo>
                  <a:pt x="395573" y="73247"/>
                </a:lnTo>
                <a:lnTo>
                  <a:pt x="433958" y="73247"/>
                </a:lnTo>
                <a:lnTo>
                  <a:pt x="433872" y="79629"/>
                </a:lnTo>
                <a:lnTo>
                  <a:pt x="433685" y="81057"/>
                </a:lnTo>
                <a:lnTo>
                  <a:pt x="433101" y="83153"/>
                </a:lnTo>
                <a:lnTo>
                  <a:pt x="434435" y="84200"/>
                </a:lnTo>
                <a:lnTo>
                  <a:pt x="448627" y="84200"/>
                </a:lnTo>
                <a:lnTo>
                  <a:pt x="446341" y="86296"/>
                </a:lnTo>
                <a:lnTo>
                  <a:pt x="441769" y="91821"/>
                </a:lnTo>
                <a:lnTo>
                  <a:pt x="438454" y="97345"/>
                </a:lnTo>
                <a:lnTo>
                  <a:pt x="434911" y="103346"/>
                </a:lnTo>
                <a:lnTo>
                  <a:pt x="432149" y="110871"/>
                </a:lnTo>
                <a:lnTo>
                  <a:pt x="430149" y="120110"/>
                </a:lnTo>
                <a:lnTo>
                  <a:pt x="415056" y="188309"/>
                </a:lnTo>
                <a:lnTo>
                  <a:pt x="414972" y="188690"/>
                </a:lnTo>
                <a:lnTo>
                  <a:pt x="414908" y="188975"/>
                </a:lnTo>
                <a:close/>
              </a:path>
              <a:path w="537210" h="190500">
                <a:moveTo>
                  <a:pt x="497967" y="190500"/>
                </a:moveTo>
                <a:lnTo>
                  <a:pt x="479869" y="190500"/>
                </a:lnTo>
                <a:lnTo>
                  <a:pt x="472820" y="188309"/>
                </a:lnTo>
                <a:lnTo>
                  <a:pt x="468344" y="183546"/>
                </a:lnTo>
                <a:lnTo>
                  <a:pt x="463962" y="178974"/>
                </a:lnTo>
                <a:lnTo>
                  <a:pt x="461676" y="172021"/>
                </a:lnTo>
                <a:lnTo>
                  <a:pt x="461676" y="156400"/>
                </a:lnTo>
                <a:lnTo>
                  <a:pt x="463010" y="148113"/>
                </a:lnTo>
                <a:lnTo>
                  <a:pt x="465677" y="137921"/>
                </a:lnTo>
                <a:lnTo>
                  <a:pt x="473201" y="110108"/>
                </a:lnTo>
                <a:lnTo>
                  <a:pt x="474535" y="104489"/>
                </a:lnTo>
                <a:lnTo>
                  <a:pt x="475583" y="98869"/>
                </a:lnTo>
                <a:lnTo>
                  <a:pt x="476726" y="93345"/>
                </a:lnTo>
                <a:lnTo>
                  <a:pt x="477066" y="90011"/>
                </a:lnTo>
                <a:lnTo>
                  <a:pt x="470534" y="73247"/>
                </a:lnTo>
                <a:lnTo>
                  <a:pt x="515518" y="73247"/>
                </a:lnTo>
                <a:lnTo>
                  <a:pt x="512635" y="104203"/>
                </a:lnTo>
                <a:lnTo>
                  <a:pt x="501872" y="145922"/>
                </a:lnTo>
                <a:lnTo>
                  <a:pt x="500348" y="152018"/>
                </a:lnTo>
                <a:lnTo>
                  <a:pt x="499699" y="156400"/>
                </a:lnTo>
                <a:lnTo>
                  <a:pt x="499639" y="165258"/>
                </a:lnTo>
                <a:lnTo>
                  <a:pt x="500252" y="167449"/>
                </a:lnTo>
                <a:lnTo>
                  <a:pt x="502539" y="170116"/>
                </a:lnTo>
                <a:lnTo>
                  <a:pt x="504253" y="170783"/>
                </a:lnTo>
                <a:lnTo>
                  <a:pt x="531055" y="170783"/>
                </a:lnTo>
                <a:lnTo>
                  <a:pt x="530157" y="171671"/>
                </a:lnTo>
                <a:lnTo>
                  <a:pt x="524006" y="177057"/>
                </a:lnTo>
                <a:lnTo>
                  <a:pt x="518194" y="181425"/>
                </a:lnTo>
                <a:lnTo>
                  <a:pt x="512730" y="184784"/>
                </a:lnTo>
                <a:lnTo>
                  <a:pt x="505682" y="188690"/>
                </a:lnTo>
                <a:lnTo>
                  <a:pt x="497967" y="190500"/>
                </a:lnTo>
                <a:close/>
              </a:path>
              <a:path w="537210" h="190500">
                <a:moveTo>
                  <a:pt x="531055" y="170783"/>
                </a:moveTo>
                <a:lnTo>
                  <a:pt x="509016" y="170783"/>
                </a:lnTo>
                <a:lnTo>
                  <a:pt x="512064" y="169545"/>
                </a:lnTo>
                <a:lnTo>
                  <a:pt x="515302" y="166973"/>
                </a:lnTo>
                <a:lnTo>
                  <a:pt x="518541" y="164496"/>
                </a:lnTo>
                <a:lnTo>
                  <a:pt x="522446" y="160686"/>
                </a:lnTo>
                <a:lnTo>
                  <a:pt x="526827" y="155447"/>
                </a:lnTo>
                <a:lnTo>
                  <a:pt x="536638" y="165258"/>
                </a:lnTo>
                <a:lnTo>
                  <a:pt x="531055" y="170783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3810571" y="1931860"/>
            <a:ext cx="306070" cy="197485"/>
          </a:xfrm>
          <a:custGeom>
            <a:avLst/>
            <a:gdLst/>
            <a:ahLst/>
            <a:cxnLst/>
            <a:rect l="l" t="t" r="r" b="b"/>
            <a:pathLst>
              <a:path w="306070" h="197485">
                <a:moveTo>
                  <a:pt x="140981" y="62293"/>
                </a:moveTo>
                <a:lnTo>
                  <a:pt x="102965" y="62293"/>
                </a:lnTo>
                <a:lnTo>
                  <a:pt x="107537" y="41433"/>
                </a:lnTo>
                <a:lnTo>
                  <a:pt x="108108" y="39243"/>
                </a:lnTo>
                <a:lnTo>
                  <a:pt x="108775" y="36004"/>
                </a:lnTo>
                <a:lnTo>
                  <a:pt x="109537" y="31623"/>
                </a:lnTo>
                <a:lnTo>
                  <a:pt x="110299" y="27432"/>
                </a:lnTo>
                <a:lnTo>
                  <a:pt x="110585" y="24193"/>
                </a:lnTo>
                <a:lnTo>
                  <a:pt x="110585" y="20002"/>
                </a:lnTo>
                <a:lnTo>
                  <a:pt x="110394" y="18478"/>
                </a:lnTo>
                <a:lnTo>
                  <a:pt x="96774" y="11239"/>
                </a:lnTo>
                <a:lnTo>
                  <a:pt x="98964" y="2095"/>
                </a:lnTo>
                <a:lnTo>
                  <a:pt x="139731" y="0"/>
                </a:lnTo>
                <a:lnTo>
                  <a:pt x="155067" y="0"/>
                </a:lnTo>
                <a:lnTo>
                  <a:pt x="140981" y="62293"/>
                </a:lnTo>
                <a:close/>
              </a:path>
              <a:path w="306070" h="197485">
                <a:moveTo>
                  <a:pt x="32385" y="197167"/>
                </a:moveTo>
                <a:lnTo>
                  <a:pt x="2131" y="172604"/>
                </a:lnTo>
                <a:lnTo>
                  <a:pt x="617" y="164401"/>
                </a:lnTo>
                <a:lnTo>
                  <a:pt x="534" y="163950"/>
                </a:lnTo>
                <a:lnTo>
                  <a:pt x="0" y="154019"/>
                </a:lnTo>
                <a:lnTo>
                  <a:pt x="189" y="148921"/>
                </a:lnTo>
                <a:lnTo>
                  <a:pt x="219" y="148113"/>
                </a:lnTo>
                <a:lnTo>
                  <a:pt x="8287" y="109073"/>
                </a:lnTo>
                <a:lnTo>
                  <a:pt x="31801" y="75033"/>
                </a:lnTo>
                <a:lnTo>
                  <a:pt x="70336" y="59017"/>
                </a:lnTo>
                <a:lnTo>
                  <a:pt x="79533" y="58483"/>
                </a:lnTo>
                <a:lnTo>
                  <a:pt x="87029" y="58483"/>
                </a:lnTo>
                <a:lnTo>
                  <a:pt x="95440" y="59817"/>
                </a:lnTo>
                <a:lnTo>
                  <a:pt x="102965" y="62293"/>
                </a:lnTo>
                <a:lnTo>
                  <a:pt x="140981" y="62293"/>
                </a:lnTo>
                <a:lnTo>
                  <a:pt x="138742" y="72199"/>
                </a:lnTo>
                <a:lnTo>
                  <a:pt x="81248" y="72199"/>
                </a:lnTo>
                <a:lnTo>
                  <a:pt x="75123" y="73055"/>
                </a:lnTo>
                <a:lnTo>
                  <a:pt x="46285" y="109073"/>
                </a:lnTo>
                <a:lnTo>
                  <a:pt x="37525" y="148113"/>
                </a:lnTo>
                <a:lnTo>
                  <a:pt x="37052" y="157638"/>
                </a:lnTo>
                <a:lnTo>
                  <a:pt x="37052" y="164401"/>
                </a:lnTo>
                <a:lnTo>
                  <a:pt x="38100" y="169354"/>
                </a:lnTo>
                <a:lnTo>
                  <a:pt x="41910" y="175831"/>
                </a:lnTo>
                <a:lnTo>
                  <a:pt x="44958" y="177450"/>
                </a:lnTo>
                <a:lnTo>
                  <a:pt x="74156" y="177450"/>
                </a:lnTo>
                <a:lnTo>
                  <a:pt x="70949" y="180724"/>
                </a:lnTo>
                <a:lnTo>
                  <a:pt x="39957" y="196734"/>
                </a:lnTo>
                <a:lnTo>
                  <a:pt x="32385" y="197167"/>
                </a:lnTo>
                <a:close/>
              </a:path>
              <a:path w="306070" h="197485">
                <a:moveTo>
                  <a:pt x="74156" y="177450"/>
                </a:moveTo>
                <a:lnTo>
                  <a:pt x="55054" y="177450"/>
                </a:lnTo>
                <a:lnTo>
                  <a:pt x="61150" y="174593"/>
                </a:lnTo>
                <a:lnTo>
                  <a:pt x="67341" y="168687"/>
                </a:lnTo>
                <a:lnTo>
                  <a:pt x="87808" y="134123"/>
                </a:lnTo>
                <a:lnTo>
                  <a:pt x="93630" y="110585"/>
                </a:lnTo>
                <a:lnTo>
                  <a:pt x="95154" y="103917"/>
                </a:lnTo>
                <a:lnTo>
                  <a:pt x="95821" y="97250"/>
                </a:lnTo>
                <a:lnTo>
                  <a:pt x="95821" y="84582"/>
                </a:lnTo>
                <a:lnTo>
                  <a:pt x="94889" y="80516"/>
                </a:lnTo>
                <a:lnTo>
                  <a:pt x="94773" y="80010"/>
                </a:lnTo>
                <a:lnTo>
                  <a:pt x="92487" y="76866"/>
                </a:lnTo>
                <a:lnTo>
                  <a:pt x="90201" y="73818"/>
                </a:lnTo>
                <a:lnTo>
                  <a:pt x="86254" y="72199"/>
                </a:lnTo>
                <a:lnTo>
                  <a:pt x="138742" y="72199"/>
                </a:lnTo>
                <a:lnTo>
                  <a:pt x="120290" y="153846"/>
                </a:lnTo>
                <a:lnTo>
                  <a:pt x="119253" y="158591"/>
                </a:lnTo>
                <a:lnTo>
                  <a:pt x="118586" y="163734"/>
                </a:lnTo>
                <a:lnTo>
                  <a:pt x="118586" y="167068"/>
                </a:lnTo>
                <a:lnTo>
                  <a:pt x="83439" y="167068"/>
                </a:lnTo>
                <a:lnTo>
                  <a:pt x="77100" y="174445"/>
                </a:lnTo>
                <a:lnTo>
                  <a:pt x="74156" y="177450"/>
                </a:lnTo>
                <a:close/>
              </a:path>
              <a:path w="306070" h="197485">
                <a:moveTo>
                  <a:pt x="149964" y="177450"/>
                </a:moveTo>
                <a:lnTo>
                  <a:pt x="128111" y="177450"/>
                </a:lnTo>
                <a:lnTo>
                  <a:pt x="131159" y="176212"/>
                </a:lnTo>
                <a:lnTo>
                  <a:pt x="134397" y="173640"/>
                </a:lnTo>
                <a:lnTo>
                  <a:pt x="136764" y="171831"/>
                </a:lnTo>
                <a:lnTo>
                  <a:pt x="137729" y="171069"/>
                </a:lnTo>
                <a:lnTo>
                  <a:pt x="141446" y="167259"/>
                </a:lnTo>
                <a:lnTo>
                  <a:pt x="145827" y="162115"/>
                </a:lnTo>
                <a:lnTo>
                  <a:pt x="155543" y="171831"/>
                </a:lnTo>
                <a:lnTo>
                  <a:pt x="155736" y="171831"/>
                </a:lnTo>
                <a:lnTo>
                  <a:pt x="149964" y="177450"/>
                </a:lnTo>
                <a:close/>
              </a:path>
              <a:path w="306070" h="197485">
                <a:moveTo>
                  <a:pt x="116776" y="197167"/>
                </a:moveTo>
                <a:lnTo>
                  <a:pt x="101536" y="197167"/>
                </a:lnTo>
                <a:lnTo>
                  <a:pt x="95535" y="195167"/>
                </a:lnTo>
                <a:lnTo>
                  <a:pt x="86677" y="186690"/>
                </a:lnTo>
                <a:lnTo>
                  <a:pt x="84391" y="181070"/>
                </a:lnTo>
                <a:lnTo>
                  <a:pt x="84490" y="171069"/>
                </a:lnTo>
                <a:lnTo>
                  <a:pt x="84677" y="169640"/>
                </a:lnTo>
                <a:lnTo>
                  <a:pt x="85248" y="167449"/>
                </a:lnTo>
                <a:lnTo>
                  <a:pt x="83439" y="167068"/>
                </a:lnTo>
                <a:lnTo>
                  <a:pt x="118586" y="167068"/>
                </a:lnTo>
                <a:lnTo>
                  <a:pt x="118586" y="171069"/>
                </a:lnTo>
                <a:lnTo>
                  <a:pt x="119157" y="173450"/>
                </a:lnTo>
                <a:lnTo>
                  <a:pt x="120110" y="174974"/>
                </a:lnTo>
                <a:lnTo>
                  <a:pt x="121062" y="176688"/>
                </a:lnTo>
                <a:lnTo>
                  <a:pt x="122777" y="177450"/>
                </a:lnTo>
                <a:lnTo>
                  <a:pt x="149964" y="177450"/>
                </a:lnTo>
                <a:lnTo>
                  <a:pt x="148743" y="178639"/>
                </a:lnTo>
                <a:lnTo>
                  <a:pt x="142339" y="184201"/>
                </a:lnTo>
                <a:lnTo>
                  <a:pt x="136417" y="188602"/>
                </a:lnTo>
                <a:lnTo>
                  <a:pt x="130968" y="191833"/>
                </a:lnTo>
                <a:lnTo>
                  <a:pt x="124178" y="195417"/>
                </a:lnTo>
                <a:lnTo>
                  <a:pt x="116776" y="197167"/>
                </a:lnTo>
                <a:close/>
              </a:path>
              <a:path w="306070" h="197485">
                <a:moveTo>
                  <a:pt x="229362" y="197167"/>
                </a:moveTo>
                <a:lnTo>
                  <a:pt x="189261" y="182594"/>
                </a:lnTo>
                <a:lnTo>
                  <a:pt x="179832" y="149161"/>
                </a:lnTo>
                <a:lnTo>
                  <a:pt x="179832" y="144589"/>
                </a:lnTo>
                <a:lnTo>
                  <a:pt x="189642" y="104584"/>
                </a:lnTo>
                <a:lnTo>
                  <a:pt x="218801" y="70913"/>
                </a:lnTo>
                <a:lnTo>
                  <a:pt x="255661" y="58892"/>
                </a:lnTo>
                <a:lnTo>
                  <a:pt x="264128" y="58483"/>
                </a:lnTo>
                <a:lnTo>
                  <a:pt x="282365" y="60392"/>
                </a:lnTo>
                <a:lnTo>
                  <a:pt x="295370" y="65972"/>
                </a:lnTo>
                <a:lnTo>
                  <a:pt x="300619" y="72199"/>
                </a:lnTo>
                <a:lnTo>
                  <a:pt x="260699" y="72199"/>
                </a:lnTo>
                <a:lnTo>
                  <a:pt x="254557" y="73038"/>
                </a:lnTo>
                <a:lnTo>
                  <a:pt x="224687" y="109820"/>
                </a:lnTo>
                <a:lnTo>
                  <a:pt x="221170" y="120967"/>
                </a:lnTo>
                <a:lnTo>
                  <a:pt x="286487" y="120967"/>
                </a:lnTo>
                <a:lnTo>
                  <a:pt x="282502" y="123204"/>
                </a:lnTo>
                <a:lnTo>
                  <a:pt x="241077" y="133469"/>
                </a:lnTo>
                <a:lnTo>
                  <a:pt x="217932" y="134683"/>
                </a:lnTo>
                <a:lnTo>
                  <a:pt x="216789" y="140208"/>
                </a:lnTo>
                <a:lnTo>
                  <a:pt x="216122" y="145827"/>
                </a:lnTo>
                <a:lnTo>
                  <a:pt x="216201" y="160494"/>
                </a:lnTo>
                <a:lnTo>
                  <a:pt x="217932" y="166687"/>
                </a:lnTo>
                <a:lnTo>
                  <a:pt x="224997" y="175260"/>
                </a:lnTo>
                <a:lnTo>
                  <a:pt x="224833" y="175260"/>
                </a:lnTo>
                <a:lnTo>
                  <a:pt x="230409" y="177450"/>
                </a:lnTo>
                <a:lnTo>
                  <a:pt x="281835" y="177450"/>
                </a:lnTo>
                <a:lnTo>
                  <a:pt x="279142" y="179843"/>
                </a:lnTo>
                <a:lnTo>
                  <a:pt x="238486" y="196700"/>
                </a:lnTo>
                <a:lnTo>
                  <a:pt x="229362" y="197167"/>
                </a:lnTo>
                <a:close/>
              </a:path>
              <a:path w="306070" h="197485">
                <a:moveTo>
                  <a:pt x="286487" y="120967"/>
                </a:moveTo>
                <a:lnTo>
                  <a:pt x="221170" y="120967"/>
                </a:lnTo>
                <a:lnTo>
                  <a:pt x="232994" y="120163"/>
                </a:lnTo>
                <a:lnTo>
                  <a:pt x="243328" y="118324"/>
                </a:lnTo>
                <a:lnTo>
                  <a:pt x="252178" y="115448"/>
                </a:lnTo>
                <a:lnTo>
                  <a:pt x="259556" y="111537"/>
                </a:lnTo>
                <a:lnTo>
                  <a:pt x="265362" y="106642"/>
                </a:lnTo>
                <a:lnTo>
                  <a:pt x="269388" y="100965"/>
                </a:lnTo>
                <a:lnTo>
                  <a:pt x="269497" y="100810"/>
                </a:lnTo>
                <a:lnTo>
                  <a:pt x="271972" y="94031"/>
                </a:lnTo>
                <a:lnTo>
                  <a:pt x="272796" y="86296"/>
                </a:lnTo>
                <a:lnTo>
                  <a:pt x="272796" y="81819"/>
                </a:lnTo>
                <a:lnTo>
                  <a:pt x="271748" y="78390"/>
                </a:lnTo>
                <a:lnTo>
                  <a:pt x="269652" y="75914"/>
                </a:lnTo>
                <a:lnTo>
                  <a:pt x="267557" y="73533"/>
                </a:lnTo>
                <a:lnTo>
                  <a:pt x="264274" y="72199"/>
                </a:lnTo>
                <a:lnTo>
                  <a:pt x="300619" y="72199"/>
                </a:lnTo>
                <a:lnTo>
                  <a:pt x="303121" y="75167"/>
                </a:lnTo>
                <a:lnTo>
                  <a:pt x="303200" y="75414"/>
                </a:lnTo>
                <a:lnTo>
                  <a:pt x="305752" y="88106"/>
                </a:lnTo>
                <a:lnTo>
                  <a:pt x="305752" y="94964"/>
                </a:lnTo>
                <a:lnTo>
                  <a:pt x="304453" y="100810"/>
                </a:lnTo>
                <a:lnTo>
                  <a:pt x="304419" y="100965"/>
                </a:lnTo>
                <a:lnTo>
                  <a:pt x="301656" y="106108"/>
                </a:lnTo>
                <a:lnTo>
                  <a:pt x="298894" y="111347"/>
                </a:lnTo>
                <a:lnTo>
                  <a:pt x="294322" y="116014"/>
                </a:lnTo>
                <a:lnTo>
                  <a:pt x="287909" y="120163"/>
                </a:lnTo>
                <a:lnTo>
                  <a:pt x="286487" y="120967"/>
                </a:lnTo>
                <a:close/>
              </a:path>
              <a:path w="306070" h="197485">
                <a:moveTo>
                  <a:pt x="281835" y="177450"/>
                </a:moveTo>
                <a:lnTo>
                  <a:pt x="245554" y="177450"/>
                </a:lnTo>
                <a:lnTo>
                  <a:pt x="252793" y="175831"/>
                </a:lnTo>
                <a:lnTo>
                  <a:pt x="259270" y="172402"/>
                </a:lnTo>
                <a:lnTo>
                  <a:pt x="264326" y="169457"/>
                </a:lnTo>
                <a:lnTo>
                  <a:pt x="269783" y="165484"/>
                </a:lnTo>
                <a:lnTo>
                  <a:pt x="275652" y="160494"/>
                </a:lnTo>
                <a:lnTo>
                  <a:pt x="281940" y="154495"/>
                </a:lnTo>
                <a:lnTo>
                  <a:pt x="293370" y="165925"/>
                </a:lnTo>
                <a:lnTo>
                  <a:pt x="286385" y="173407"/>
                </a:lnTo>
                <a:lnTo>
                  <a:pt x="281835" y="177450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4207764" y="1940052"/>
            <a:ext cx="193675" cy="189230"/>
            <a:chOff x="4207764" y="1940052"/>
            <a:chExt cx="193675" cy="18923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7764" y="1940052"/>
              <a:ext cx="134112" cy="18897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4373880" y="2095499"/>
              <a:ext cx="27940" cy="32384"/>
            </a:xfrm>
            <a:custGeom>
              <a:avLst/>
              <a:gdLst/>
              <a:ahLst/>
              <a:cxnLst/>
              <a:rect l="l" t="t" r="r" b="b"/>
              <a:pathLst>
                <a:path w="27939" h="32385">
                  <a:moveTo>
                    <a:pt x="27431" y="32004"/>
                  </a:moveTo>
                  <a:lnTo>
                    <a:pt x="0" y="32004"/>
                  </a:lnTo>
                  <a:lnTo>
                    <a:pt x="0" y="0"/>
                  </a:lnTo>
                  <a:lnTo>
                    <a:pt x="27431" y="0"/>
                  </a:lnTo>
                  <a:lnTo>
                    <a:pt x="27431" y="32004"/>
                  </a:lnTo>
                  <a:close/>
                </a:path>
              </a:pathLst>
            </a:custGeom>
            <a:solidFill>
              <a:srgbClr val="003D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/>
          <p:nvPr/>
        </p:nvSpPr>
        <p:spPr>
          <a:xfrm>
            <a:off x="4477511" y="1932432"/>
            <a:ext cx="297180" cy="196850"/>
          </a:xfrm>
          <a:custGeom>
            <a:avLst/>
            <a:gdLst/>
            <a:ahLst/>
            <a:cxnLst/>
            <a:rect l="l" t="t" r="r" b="b"/>
            <a:pathLst>
              <a:path w="297179" h="196850">
                <a:moveTo>
                  <a:pt x="27432" y="54863"/>
                </a:moveTo>
                <a:lnTo>
                  <a:pt x="3048" y="54863"/>
                </a:lnTo>
                <a:lnTo>
                  <a:pt x="3048" y="22478"/>
                </a:lnTo>
                <a:lnTo>
                  <a:pt x="45452" y="9321"/>
                </a:lnTo>
                <a:lnTo>
                  <a:pt x="67151" y="7619"/>
                </a:lnTo>
                <a:lnTo>
                  <a:pt x="76673" y="8012"/>
                </a:lnTo>
                <a:lnTo>
                  <a:pt x="114109" y="21526"/>
                </a:lnTo>
                <a:lnTo>
                  <a:pt x="114922" y="22859"/>
                </a:lnTo>
                <a:lnTo>
                  <a:pt x="55816" y="22859"/>
                </a:lnTo>
                <a:lnTo>
                  <a:pt x="45742" y="24913"/>
                </a:lnTo>
                <a:lnTo>
                  <a:pt x="37659" y="30932"/>
                </a:lnTo>
                <a:lnTo>
                  <a:pt x="31591" y="40862"/>
                </a:lnTo>
                <a:lnTo>
                  <a:pt x="27432" y="54863"/>
                </a:lnTo>
                <a:close/>
              </a:path>
              <a:path w="297179" h="196850">
                <a:moveTo>
                  <a:pt x="124872" y="195071"/>
                </a:moveTo>
                <a:lnTo>
                  <a:pt x="0" y="195071"/>
                </a:lnTo>
                <a:lnTo>
                  <a:pt x="0" y="186118"/>
                </a:lnTo>
                <a:lnTo>
                  <a:pt x="28115" y="142505"/>
                </a:lnTo>
                <a:lnTo>
                  <a:pt x="49925" y="116254"/>
                </a:lnTo>
                <a:lnTo>
                  <a:pt x="55983" y="108835"/>
                </a:lnTo>
                <a:lnTo>
                  <a:pt x="76962" y="75247"/>
                </a:lnTo>
                <a:lnTo>
                  <a:pt x="79459" y="68865"/>
                </a:lnTo>
                <a:lnTo>
                  <a:pt x="79533" y="68675"/>
                </a:lnTo>
                <a:lnTo>
                  <a:pt x="80772" y="61817"/>
                </a:lnTo>
                <a:lnTo>
                  <a:pt x="80772" y="44862"/>
                </a:lnTo>
                <a:lnTo>
                  <a:pt x="78581" y="37147"/>
                </a:lnTo>
                <a:lnTo>
                  <a:pt x="69723" y="25812"/>
                </a:lnTo>
                <a:lnTo>
                  <a:pt x="63423" y="22859"/>
                </a:lnTo>
                <a:lnTo>
                  <a:pt x="114922" y="22859"/>
                </a:lnTo>
                <a:lnTo>
                  <a:pt x="117824" y="27622"/>
                </a:lnTo>
                <a:lnTo>
                  <a:pt x="121634" y="33718"/>
                </a:lnTo>
                <a:lnTo>
                  <a:pt x="123444" y="40862"/>
                </a:lnTo>
                <a:lnTo>
                  <a:pt x="123444" y="56102"/>
                </a:lnTo>
                <a:lnTo>
                  <a:pt x="122110" y="62769"/>
                </a:lnTo>
                <a:lnTo>
                  <a:pt x="119526" y="68675"/>
                </a:lnTo>
                <a:lnTo>
                  <a:pt x="116776" y="75056"/>
                </a:lnTo>
                <a:lnTo>
                  <a:pt x="83343" y="113234"/>
                </a:lnTo>
                <a:lnTo>
                  <a:pt x="72485" y="123539"/>
                </a:lnTo>
                <a:lnTo>
                  <a:pt x="67722" y="128111"/>
                </a:lnTo>
                <a:lnTo>
                  <a:pt x="39624" y="160210"/>
                </a:lnTo>
                <a:lnTo>
                  <a:pt x="39624" y="161543"/>
                </a:lnTo>
                <a:lnTo>
                  <a:pt x="127033" y="161543"/>
                </a:lnTo>
                <a:lnTo>
                  <a:pt x="124872" y="195071"/>
                </a:lnTo>
                <a:close/>
              </a:path>
              <a:path w="297179" h="196850">
                <a:moveTo>
                  <a:pt x="127033" y="161543"/>
                </a:moveTo>
                <a:lnTo>
                  <a:pt x="95416" y="161543"/>
                </a:lnTo>
                <a:lnTo>
                  <a:pt x="98774" y="161258"/>
                </a:lnTo>
                <a:lnTo>
                  <a:pt x="102000" y="160210"/>
                </a:lnTo>
                <a:lnTo>
                  <a:pt x="112776" y="146303"/>
                </a:lnTo>
                <a:lnTo>
                  <a:pt x="128016" y="146303"/>
                </a:lnTo>
                <a:lnTo>
                  <a:pt x="127260" y="158019"/>
                </a:lnTo>
                <a:lnTo>
                  <a:pt x="127162" y="159543"/>
                </a:lnTo>
                <a:lnTo>
                  <a:pt x="127052" y="161258"/>
                </a:lnTo>
                <a:lnTo>
                  <a:pt x="127033" y="161543"/>
                </a:lnTo>
                <a:close/>
              </a:path>
              <a:path w="297179" h="196850">
                <a:moveTo>
                  <a:pt x="193357" y="110108"/>
                </a:moveTo>
                <a:lnTo>
                  <a:pt x="181356" y="102488"/>
                </a:lnTo>
                <a:lnTo>
                  <a:pt x="181356" y="9143"/>
                </a:lnTo>
                <a:lnTo>
                  <a:pt x="265414" y="9143"/>
                </a:lnTo>
                <a:lnTo>
                  <a:pt x="268033" y="8667"/>
                </a:lnTo>
                <a:lnTo>
                  <a:pt x="269652" y="7429"/>
                </a:lnTo>
                <a:lnTo>
                  <a:pt x="271367" y="6286"/>
                </a:lnTo>
                <a:lnTo>
                  <a:pt x="272891" y="3809"/>
                </a:lnTo>
                <a:lnTo>
                  <a:pt x="274320" y="0"/>
                </a:lnTo>
                <a:lnTo>
                  <a:pt x="289179" y="0"/>
                </a:lnTo>
                <a:lnTo>
                  <a:pt x="286512" y="42671"/>
                </a:lnTo>
                <a:lnTo>
                  <a:pt x="204216" y="42671"/>
                </a:lnTo>
                <a:lnTo>
                  <a:pt x="204216" y="93249"/>
                </a:lnTo>
                <a:lnTo>
                  <a:pt x="270700" y="93249"/>
                </a:lnTo>
                <a:lnTo>
                  <a:pt x="276644" y="96748"/>
                </a:lnTo>
                <a:lnTo>
                  <a:pt x="281892" y="100953"/>
                </a:lnTo>
                <a:lnTo>
                  <a:pt x="285780" y="105155"/>
                </a:lnTo>
                <a:lnTo>
                  <a:pt x="217531" y="105155"/>
                </a:lnTo>
                <a:lnTo>
                  <a:pt x="211931" y="105727"/>
                </a:lnTo>
                <a:lnTo>
                  <a:pt x="206883" y="106679"/>
                </a:lnTo>
                <a:lnTo>
                  <a:pt x="201834" y="107727"/>
                </a:lnTo>
                <a:lnTo>
                  <a:pt x="197358" y="108870"/>
                </a:lnTo>
                <a:lnTo>
                  <a:pt x="193357" y="110108"/>
                </a:lnTo>
                <a:close/>
              </a:path>
              <a:path w="297179" h="196850">
                <a:moveTo>
                  <a:pt x="270700" y="93249"/>
                </a:moveTo>
                <a:lnTo>
                  <a:pt x="204458" y="93249"/>
                </a:lnTo>
                <a:lnTo>
                  <a:pt x="209550" y="91249"/>
                </a:lnTo>
                <a:lnTo>
                  <a:pt x="215074" y="89630"/>
                </a:lnTo>
                <a:lnTo>
                  <a:pt x="220694" y="88487"/>
                </a:lnTo>
                <a:lnTo>
                  <a:pt x="226314" y="87534"/>
                </a:lnTo>
                <a:lnTo>
                  <a:pt x="234315" y="86867"/>
                </a:lnTo>
                <a:lnTo>
                  <a:pt x="241363" y="86867"/>
                </a:lnTo>
                <a:lnTo>
                  <a:pt x="249470" y="87315"/>
                </a:lnTo>
                <a:lnTo>
                  <a:pt x="256843" y="88487"/>
                </a:lnTo>
                <a:lnTo>
                  <a:pt x="264147" y="90497"/>
                </a:lnTo>
                <a:lnTo>
                  <a:pt x="270700" y="93249"/>
                </a:lnTo>
                <a:close/>
              </a:path>
              <a:path w="297179" h="196850">
                <a:moveTo>
                  <a:pt x="279731" y="181451"/>
                </a:moveTo>
                <a:lnTo>
                  <a:pt x="237363" y="181451"/>
                </a:lnTo>
                <a:lnTo>
                  <a:pt x="244506" y="178403"/>
                </a:lnTo>
                <a:lnTo>
                  <a:pt x="249078" y="172307"/>
                </a:lnTo>
                <a:lnTo>
                  <a:pt x="252134" y="167108"/>
                </a:lnTo>
                <a:lnTo>
                  <a:pt x="254305" y="160651"/>
                </a:lnTo>
                <a:lnTo>
                  <a:pt x="255601" y="152925"/>
                </a:lnTo>
                <a:lnTo>
                  <a:pt x="256032" y="143922"/>
                </a:lnTo>
                <a:lnTo>
                  <a:pt x="255476" y="135101"/>
                </a:lnTo>
                <a:lnTo>
                  <a:pt x="228638" y="105727"/>
                </a:lnTo>
                <a:lnTo>
                  <a:pt x="227764" y="105727"/>
                </a:lnTo>
                <a:lnTo>
                  <a:pt x="220980" y="105155"/>
                </a:lnTo>
                <a:lnTo>
                  <a:pt x="285780" y="105155"/>
                </a:lnTo>
                <a:lnTo>
                  <a:pt x="286308" y="105727"/>
                </a:lnTo>
                <a:lnTo>
                  <a:pt x="297180" y="139541"/>
                </a:lnTo>
                <a:lnTo>
                  <a:pt x="296076" y="152399"/>
                </a:lnTo>
                <a:lnTo>
                  <a:pt x="295973" y="152925"/>
                </a:lnTo>
                <a:lnTo>
                  <a:pt x="292679" y="164103"/>
                </a:lnTo>
                <a:lnTo>
                  <a:pt x="287053" y="173898"/>
                </a:lnTo>
                <a:lnTo>
                  <a:pt x="279731" y="181451"/>
                </a:lnTo>
                <a:close/>
              </a:path>
              <a:path w="297179" h="196850">
                <a:moveTo>
                  <a:pt x="227361" y="196595"/>
                </a:moveTo>
                <a:lnTo>
                  <a:pt x="185225" y="190547"/>
                </a:lnTo>
                <a:lnTo>
                  <a:pt x="173736" y="186118"/>
                </a:lnTo>
                <a:lnTo>
                  <a:pt x="173736" y="152399"/>
                </a:lnTo>
                <a:lnTo>
                  <a:pt x="198120" y="152399"/>
                </a:lnTo>
                <a:lnTo>
                  <a:pt x="200406" y="162305"/>
                </a:lnTo>
                <a:lnTo>
                  <a:pt x="203930" y="169544"/>
                </a:lnTo>
                <a:lnTo>
                  <a:pt x="213645" y="179069"/>
                </a:lnTo>
                <a:lnTo>
                  <a:pt x="219932" y="181451"/>
                </a:lnTo>
                <a:lnTo>
                  <a:pt x="279731" y="181451"/>
                </a:lnTo>
                <a:lnTo>
                  <a:pt x="279177" y="182022"/>
                </a:lnTo>
                <a:lnTo>
                  <a:pt x="269192" y="188438"/>
                </a:lnTo>
                <a:lnTo>
                  <a:pt x="257234" y="192988"/>
                </a:lnTo>
                <a:lnTo>
                  <a:pt x="243293" y="195698"/>
                </a:lnTo>
                <a:lnTo>
                  <a:pt x="227361" y="196595"/>
                </a:lnTo>
                <a:close/>
              </a:path>
            </a:pathLst>
          </a:custGeom>
          <a:solidFill>
            <a:srgbClr val="003D5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61750" y="1990344"/>
            <a:ext cx="252031" cy="138684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1998992" y="2910268"/>
            <a:ext cx="4878705" cy="11125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-125" b="1">
                <a:solidFill>
                  <a:srgbClr val="387B0C"/>
                </a:solidFill>
                <a:latin typeface="Tahoma"/>
                <a:cs typeface="Tahoma"/>
              </a:rPr>
              <a:t>4.</a:t>
            </a:r>
            <a:r>
              <a:rPr dirty="0" sz="3050" spc="-9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050" spc="-195" b="1">
                <a:solidFill>
                  <a:srgbClr val="387B0C"/>
                </a:solidFill>
                <a:latin typeface="Tahoma"/>
                <a:cs typeface="Tahoma"/>
              </a:rPr>
              <a:t>Por</a:t>
            </a:r>
            <a:r>
              <a:rPr dirty="0" sz="3050" spc="-65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050" spc="-50" b="1">
                <a:solidFill>
                  <a:srgbClr val="387B0C"/>
                </a:solidFill>
                <a:latin typeface="Tahoma"/>
                <a:cs typeface="Tahoma"/>
              </a:rPr>
              <a:t>razones</a:t>
            </a:r>
            <a:r>
              <a:rPr dirty="0" sz="3050" spc="-95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050" spc="114" b="1">
                <a:solidFill>
                  <a:srgbClr val="387B0C"/>
                </a:solidFill>
                <a:latin typeface="Tahoma"/>
                <a:cs typeface="Tahoma"/>
              </a:rPr>
              <a:t>de</a:t>
            </a:r>
            <a:r>
              <a:rPr dirty="0" sz="3050" spc="-65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050" spc="-10" b="1">
                <a:solidFill>
                  <a:srgbClr val="387B0C"/>
                </a:solidFill>
                <a:latin typeface="Tahoma"/>
                <a:cs typeface="Tahoma"/>
              </a:rPr>
              <a:t>estética</a:t>
            </a:r>
            <a:endParaRPr sz="3050">
              <a:latin typeface="Tahoma"/>
              <a:cs typeface="Tahoma"/>
            </a:endParaRPr>
          </a:p>
          <a:p>
            <a:pPr marL="200025">
              <a:lnSpc>
                <a:spcPct val="100000"/>
              </a:lnSpc>
              <a:spcBef>
                <a:spcPts val="2520"/>
              </a:spcBef>
            </a:pPr>
            <a:r>
              <a:rPr dirty="0" sz="1950" spc="-10" b="1">
                <a:latin typeface="Constantia"/>
                <a:cs typeface="Constantia"/>
              </a:rPr>
              <a:t>Estética</a:t>
            </a:r>
            <a:endParaRPr sz="1950">
              <a:latin typeface="Constantia"/>
              <a:cs typeface="Constanti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006642" y="5110910"/>
            <a:ext cx="7713980" cy="49593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-125" b="1">
                <a:solidFill>
                  <a:srgbClr val="387B0C"/>
                </a:solidFill>
                <a:latin typeface="Tahoma"/>
                <a:cs typeface="Tahoma"/>
              </a:rPr>
              <a:t>5.</a:t>
            </a:r>
            <a:r>
              <a:rPr dirty="0" sz="3050" spc="-6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050" b="1">
                <a:solidFill>
                  <a:srgbClr val="387B0C"/>
                </a:solidFill>
                <a:latin typeface="Tahoma"/>
                <a:cs typeface="Tahoma"/>
              </a:rPr>
              <a:t>De</a:t>
            </a:r>
            <a:r>
              <a:rPr dirty="0" sz="3050" spc="-6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050" spc="55" b="1">
                <a:solidFill>
                  <a:srgbClr val="387B0C"/>
                </a:solidFill>
                <a:latin typeface="Tahoma"/>
                <a:cs typeface="Tahoma"/>
              </a:rPr>
              <a:t>acuerdo</a:t>
            </a:r>
            <a:r>
              <a:rPr dirty="0" sz="3050" spc="-6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050" b="1">
                <a:solidFill>
                  <a:srgbClr val="387B0C"/>
                </a:solidFill>
                <a:latin typeface="Tahoma"/>
                <a:cs typeface="Tahoma"/>
              </a:rPr>
              <a:t>al</a:t>
            </a:r>
            <a:r>
              <a:rPr dirty="0" sz="3050" spc="-9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050" spc="-70" b="1">
                <a:solidFill>
                  <a:srgbClr val="387B0C"/>
                </a:solidFill>
                <a:latin typeface="Tahoma"/>
                <a:cs typeface="Tahoma"/>
              </a:rPr>
              <a:t>Parámetro</a:t>
            </a:r>
            <a:r>
              <a:rPr dirty="0" sz="3050" spc="-6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050" spc="114" b="1">
                <a:solidFill>
                  <a:srgbClr val="387B0C"/>
                </a:solidFill>
                <a:latin typeface="Tahoma"/>
                <a:cs typeface="Tahoma"/>
              </a:rPr>
              <a:t>de</a:t>
            </a:r>
            <a:r>
              <a:rPr dirty="0" sz="3050" spc="-6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050" b="1">
                <a:solidFill>
                  <a:srgbClr val="387B0C"/>
                </a:solidFill>
                <a:latin typeface="Tahoma"/>
                <a:cs typeface="Tahoma"/>
              </a:rPr>
              <a:t>la</a:t>
            </a:r>
            <a:r>
              <a:rPr dirty="0" sz="3050" spc="-9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050" spc="-10" b="1">
                <a:solidFill>
                  <a:srgbClr val="387B0C"/>
                </a:solidFill>
                <a:latin typeface="Tahoma"/>
                <a:cs typeface="Tahoma"/>
              </a:rPr>
              <a:t>espiral</a:t>
            </a:r>
            <a:endParaRPr sz="3050">
              <a:latin typeface="Tahoma"/>
              <a:cs typeface="Tahoma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81444" y="1161288"/>
              <a:ext cx="2230605" cy="85434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7852" y="3421380"/>
              <a:ext cx="1972055" cy="1479803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1780" y="5919268"/>
              <a:ext cx="1801367" cy="42984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59067" y="5897880"/>
              <a:ext cx="1444751" cy="47091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38244" y="6475476"/>
              <a:ext cx="2627375" cy="78485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3371" rIns="0" bIns="0" rtlCol="0" vert="horz">
            <a:spAutoFit/>
          </a:bodyPr>
          <a:lstStyle/>
          <a:p>
            <a:pPr marL="2380615">
              <a:lnSpc>
                <a:spcPct val="100000"/>
              </a:lnSpc>
              <a:spcBef>
                <a:spcPts val="110"/>
              </a:spcBef>
            </a:pPr>
            <a:r>
              <a:rPr dirty="0" sz="3950" spc="-210">
                <a:solidFill>
                  <a:srgbClr val="000000"/>
                </a:solidFill>
              </a:rPr>
              <a:t>EJERCICIO</a:t>
            </a:r>
            <a:r>
              <a:rPr dirty="0" sz="3950" spc="-40">
                <a:solidFill>
                  <a:srgbClr val="000000"/>
                </a:solidFill>
              </a:rPr>
              <a:t> </a:t>
            </a:r>
            <a:r>
              <a:rPr dirty="0" sz="3950" spc="-260">
                <a:solidFill>
                  <a:srgbClr val="000000"/>
                </a:solidFill>
              </a:rPr>
              <a:t>EN</a:t>
            </a:r>
            <a:r>
              <a:rPr dirty="0" sz="3950" spc="-50">
                <a:solidFill>
                  <a:srgbClr val="000000"/>
                </a:solidFill>
              </a:rPr>
              <a:t> </a:t>
            </a:r>
            <a:r>
              <a:rPr dirty="0" sz="3950" spc="-95">
                <a:solidFill>
                  <a:srgbClr val="000000"/>
                </a:solidFill>
              </a:rPr>
              <a:t>CLASE</a:t>
            </a:r>
            <a:endParaRPr sz="3950"/>
          </a:p>
        </p:txBody>
      </p:sp>
      <p:sp>
        <p:nvSpPr>
          <p:cNvPr id="3" name="object 3" descr=""/>
          <p:cNvSpPr/>
          <p:nvPr/>
        </p:nvSpPr>
        <p:spPr>
          <a:xfrm>
            <a:off x="2387060" y="1632204"/>
            <a:ext cx="1358900" cy="342900"/>
          </a:xfrm>
          <a:custGeom>
            <a:avLst/>
            <a:gdLst/>
            <a:ahLst/>
            <a:cxnLst/>
            <a:rect l="l" t="t" r="r" b="b"/>
            <a:pathLst>
              <a:path w="1358900" h="342900">
                <a:moveTo>
                  <a:pt x="91916" y="338328"/>
                </a:moveTo>
                <a:lnTo>
                  <a:pt x="0" y="338328"/>
                </a:lnTo>
                <a:lnTo>
                  <a:pt x="6858" y="318134"/>
                </a:lnTo>
                <a:lnTo>
                  <a:pt x="16954" y="315849"/>
                </a:lnTo>
                <a:lnTo>
                  <a:pt x="23621" y="313848"/>
                </a:lnTo>
                <a:lnTo>
                  <a:pt x="41624" y="296513"/>
                </a:lnTo>
                <a:lnTo>
                  <a:pt x="44005" y="291750"/>
                </a:lnTo>
                <a:lnTo>
                  <a:pt x="46958" y="283940"/>
                </a:lnTo>
                <a:lnTo>
                  <a:pt x="124968" y="54483"/>
                </a:lnTo>
                <a:lnTo>
                  <a:pt x="127254" y="46767"/>
                </a:lnTo>
                <a:lnTo>
                  <a:pt x="128111" y="42005"/>
                </a:lnTo>
                <a:lnTo>
                  <a:pt x="129063" y="37242"/>
                </a:lnTo>
                <a:lnTo>
                  <a:pt x="108108" y="20288"/>
                </a:lnTo>
                <a:lnTo>
                  <a:pt x="114966" y="0"/>
                </a:lnTo>
                <a:lnTo>
                  <a:pt x="225266" y="0"/>
                </a:lnTo>
                <a:lnTo>
                  <a:pt x="247377" y="714"/>
                </a:lnTo>
                <a:lnTo>
                  <a:pt x="298799" y="10572"/>
                </a:lnTo>
                <a:lnTo>
                  <a:pt x="330179" y="30479"/>
                </a:lnTo>
                <a:lnTo>
                  <a:pt x="207793" y="30479"/>
                </a:lnTo>
                <a:lnTo>
                  <a:pt x="195357" y="30765"/>
                </a:lnTo>
                <a:lnTo>
                  <a:pt x="189261" y="31051"/>
                </a:lnTo>
                <a:lnTo>
                  <a:pt x="95345" y="307562"/>
                </a:lnTo>
                <a:lnTo>
                  <a:pt x="97440" y="307847"/>
                </a:lnTo>
                <a:lnTo>
                  <a:pt x="231979" y="307847"/>
                </a:lnTo>
                <a:lnTo>
                  <a:pt x="222307" y="313377"/>
                </a:lnTo>
                <a:lnTo>
                  <a:pt x="184987" y="328600"/>
                </a:lnTo>
                <a:lnTo>
                  <a:pt x="145454" y="336077"/>
                </a:lnTo>
                <a:lnTo>
                  <a:pt x="111631" y="338089"/>
                </a:lnTo>
                <a:lnTo>
                  <a:pt x="91916" y="338328"/>
                </a:lnTo>
                <a:close/>
              </a:path>
              <a:path w="1358900" h="342900">
                <a:moveTo>
                  <a:pt x="231979" y="307847"/>
                </a:moveTo>
                <a:lnTo>
                  <a:pt x="124594" y="307847"/>
                </a:lnTo>
                <a:lnTo>
                  <a:pt x="136100" y="307133"/>
                </a:lnTo>
                <a:lnTo>
                  <a:pt x="144858" y="306133"/>
                </a:lnTo>
                <a:lnTo>
                  <a:pt x="153785" y="304597"/>
                </a:lnTo>
                <a:lnTo>
                  <a:pt x="153635" y="304597"/>
                </a:lnTo>
                <a:lnTo>
                  <a:pt x="161147" y="302895"/>
                </a:lnTo>
                <a:lnTo>
                  <a:pt x="198167" y="286476"/>
                </a:lnTo>
                <a:lnTo>
                  <a:pt x="231988" y="254902"/>
                </a:lnTo>
                <a:lnTo>
                  <a:pt x="254423" y="220664"/>
                </a:lnTo>
                <a:lnTo>
                  <a:pt x="273163" y="178386"/>
                </a:lnTo>
                <a:lnTo>
                  <a:pt x="288702" y="123265"/>
                </a:lnTo>
                <a:lnTo>
                  <a:pt x="290774" y="104791"/>
                </a:lnTo>
                <a:lnTo>
                  <a:pt x="290710" y="101857"/>
                </a:lnTo>
                <a:lnTo>
                  <a:pt x="290597" y="96702"/>
                </a:lnTo>
                <a:lnTo>
                  <a:pt x="290488" y="91725"/>
                </a:lnTo>
                <a:lnTo>
                  <a:pt x="276452" y="52292"/>
                </a:lnTo>
                <a:lnTo>
                  <a:pt x="230283" y="31407"/>
                </a:lnTo>
                <a:lnTo>
                  <a:pt x="214121" y="30479"/>
                </a:lnTo>
                <a:lnTo>
                  <a:pt x="330179" y="30479"/>
                </a:lnTo>
                <a:lnTo>
                  <a:pt x="350115" y="64293"/>
                </a:lnTo>
                <a:lnTo>
                  <a:pt x="353663" y="91725"/>
                </a:lnTo>
                <a:lnTo>
                  <a:pt x="353511" y="94487"/>
                </a:lnTo>
                <a:lnTo>
                  <a:pt x="353390" y="96702"/>
                </a:lnTo>
                <a:lnTo>
                  <a:pt x="353323" y="97916"/>
                </a:lnTo>
                <a:lnTo>
                  <a:pt x="353222" y="99758"/>
                </a:lnTo>
                <a:lnTo>
                  <a:pt x="353107" y="101857"/>
                </a:lnTo>
                <a:lnTo>
                  <a:pt x="353041" y="103060"/>
                </a:lnTo>
                <a:lnTo>
                  <a:pt x="352946" y="104791"/>
                </a:lnTo>
                <a:lnTo>
                  <a:pt x="345907" y="142558"/>
                </a:lnTo>
                <a:lnTo>
                  <a:pt x="332473" y="182153"/>
                </a:lnTo>
                <a:lnTo>
                  <a:pt x="315393" y="218586"/>
                </a:lnTo>
                <a:lnTo>
                  <a:pt x="283797" y="264283"/>
                </a:lnTo>
                <a:lnTo>
                  <a:pt x="247453" y="297764"/>
                </a:lnTo>
                <a:lnTo>
                  <a:pt x="235328" y="305929"/>
                </a:lnTo>
                <a:lnTo>
                  <a:pt x="231979" y="307847"/>
                </a:lnTo>
                <a:close/>
              </a:path>
              <a:path w="1358900" h="342900">
                <a:moveTo>
                  <a:pt x="430720" y="164591"/>
                </a:moveTo>
                <a:lnTo>
                  <a:pt x="389286" y="164591"/>
                </a:lnTo>
                <a:lnTo>
                  <a:pt x="402431" y="125920"/>
                </a:lnTo>
                <a:lnTo>
                  <a:pt x="440953" y="110195"/>
                </a:lnTo>
                <a:lnTo>
                  <a:pt x="484917" y="97916"/>
                </a:lnTo>
                <a:lnTo>
                  <a:pt x="518160" y="94487"/>
                </a:lnTo>
                <a:lnTo>
                  <a:pt x="530177" y="95077"/>
                </a:lnTo>
                <a:lnTo>
                  <a:pt x="567416" y="113680"/>
                </a:lnTo>
                <a:lnTo>
                  <a:pt x="571529" y="124967"/>
                </a:lnTo>
                <a:lnTo>
                  <a:pt x="486441" y="124967"/>
                </a:lnTo>
                <a:lnTo>
                  <a:pt x="478692" y="125573"/>
                </a:lnTo>
                <a:lnTo>
                  <a:pt x="444484" y="145875"/>
                </a:lnTo>
                <a:lnTo>
                  <a:pt x="437664" y="154412"/>
                </a:lnTo>
                <a:lnTo>
                  <a:pt x="430720" y="164591"/>
                </a:lnTo>
                <a:close/>
              </a:path>
              <a:path w="1358900" h="342900">
                <a:moveTo>
                  <a:pt x="381952" y="342900"/>
                </a:moveTo>
                <a:lnTo>
                  <a:pt x="370330" y="342310"/>
                </a:lnTo>
                <a:lnTo>
                  <a:pt x="372015" y="342310"/>
                </a:lnTo>
                <a:lnTo>
                  <a:pt x="364378" y="341018"/>
                </a:lnTo>
                <a:lnTo>
                  <a:pt x="334803" y="314134"/>
                </a:lnTo>
                <a:lnTo>
                  <a:pt x="333784" y="307847"/>
                </a:lnTo>
                <a:lnTo>
                  <a:pt x="333797" y="297764"/>
                </a:lnTo>
                <a:lnTo>
                  <a:pt x="334737" y="291750"/>
                </a:lnTo>
                <a:lnTo>
                  <a:pt x="334827" y="291179"/>
                </a:lnTo>
                <a:lnTo>
                  <a:pt x="334865" y="290933"/>
                </a:lnTo>
                <a:lnTo>
                  <a:pt x="334988" y="290149"/>
                </a:lnTo>
                <a:lnTo>
                  <a:pt x="357901" y="247828"/>
                </a:lnTo>
                <a:lnTo>
                  <a:pt x="393477" y="223170"/>
                </a:lnTo>
                <a:lnTo>
                  <a:pt x="442626" y="207335"/>
                </a:lnTo>
                <a:lnTo>
                  <a:pt x="503777" y="199929"/>
                </a:lnTo>
                <a:lnTo>
                  <a:pt x="507682" y="188499"/>
                </a:lnTo>
                <a:lnTo>
                  <a:pt x="516159" y="150590"/>
                </a:lnTo>
                <a:lnTo>
                  <a:pt x="516254" y="141636"/>
                </a:lnTo>
                <a:lnTo>
                  <a:pt x="513969" y="135159"/>
                </a:lnTo>
                <a:lnTo>
                  <a:pt x="504539" y="127063"/>
                </a:lnTo>
                <a:lnTo>
                  <a:pt x="496556" y="124967"/>
                </a:lnTo>
                <a:lnTo>
                  <a:pt x="571529" y="124967"/>
                </a:lnTo>
                <a:lnTo>
                  <a:pt x="572262" y="128301"/>
                </a:lnTo>
                <a:lnTo>
                  <a:pt x="572375" y="133730"/>
                </a:lnTo>
                <a:lnTo>
                  <a:pt x="572456" y="137663"/>
                </a:lnTo>
                <a:lnTo>
                  <a:pt x="571035" y="148899"/>
                </a:lnTo>
                <a:lnTo>
                  <a:pt x="567989" y="162029"/>
                </a:lnTo>
                <a:lnTo>
                  <a:pt x="563324" y="177017"/>
                </a:lnTo>
                <a:lnTo>
                  <a:pt x="545799" y="228600"/>
                </a:lnTo>
                <a:lnTo>
                  <a:pt x="493966" y="228600"/>
                </a:lnTo>
                <a:lnTo>
                  <a:pt x="473712" y="229564"/>
                </a:lnTo>
                <a:lnTo>
                  <a:pt x="425291" y="240601"/>
                </a:lnTo>
                <a:lnTo>
                  <a:pt x="391287" y="275082"/>
                </a:lnTo>
                <a:lnTo>
                  <a:pt x="387762" y="290321"/>
                </a:lnTo>
                <a:lnTo>
                  <a:pt x="389388" y="295084"/>
                </a:lnTo>
                <a:lnTo>
                  <a:pt x="390737" y="298894"/>
                </a:lnTo>
                <a:lnTo>
                  <a:pt x="390804" y="299084"/>
                </a:lnTo>
                <a:lnTo>
                  <a:pt x="390905" y="299370"/>
                </a:lnTo>
                <a:lnTo>
                  <a:pt x="393670" y="302319"/>
                </a:lnTo>
                <a:lnTo>
                  <a:pt x="393501" y="302319"/>
                </a:lnTo>
                <a:lnTo>
                  <a:pt x="397763" y="303942"/>
                </a:lnTo>
                <a:lnTo>
                  <a:pt x="401764" y="305657"/>
                </a:lnTo>
                <a:lnTo>
                  <a:pt x="406382" y="306294"/>
                </a:lnTo>
                <a:lnTo>
                  <a:pt x="471626" y="306294"/>
                </a:lnTo>
                <a:lnTo>
                  <a:pt x="471443" y="306781"/>
                </a:lnTo>
                <a:lnTo>
                  <a:pt x="438672" y="328058"/>
                </a:lnTo>
                <a:lnTo>
                  <a:pt x="393239" y="342310"/>
                </a:lnTo>
                <a:lnTo>
                  <a:pt x="381952" y="342900"/>
                </a:lnTo>
                <a:close/>
              </a:path>
              <a:path w="1358900" h="342900">
                <a:moveTo>
                  <a:pt x="471626" y="306294"/>
                </a:moveTo>
                <a:lnTo>
                  <a:pt x="414716" y="306294"/>
                </a:lnTo>
                <a:lnTo>
                  <a:pt x="421686" y="305929"/>
                </a:lnTo>
                <a:lnTo>
                  <a:pt x="429172" y="304597"/>
                </a:lnTo>
                <a:lnTo>
                  <a:pt x="464013" y="285864"/>
                </a:lnTo>
                <a:lnTo>
                  <a:pt x="493966" y="228600"/>
                </a:lnTo>
                <a:lnTo>
                  <a:pt x="545799" y="228600"/>
                </a:lnTo>
                <a:lnTo>
                  <a:pt x="529125" y="277915"/>
                </a:lnTo>
                <a:lnTo>
                  <a:pt x="522843" y="303371"/>
                </a:lnTo>
                <a:lnTo>
                  <a:pt x="472725" y="303371"/>
                </a:lnTo>
                <a:lnTo>
                  <a:pt x="471866" y="305657"/>
                </a:lnTo>
                <a:lnTo>
                  <a:pt x="471763" y="305929"/>
                </a:lnTo>
                <a:lnTo>
                  <a:pt x="471687" y="306133"/>
                </a:lnTo>
                <a:lnTo>
                  <a:pt x="471626" y="306294"/>
                </a:lnTo>
                <a:close/>
              </a:path>
              <a:path w="1358900" h="342900">
                <a:moveTo>
                  <a:pt x="471443" y="306781"/>
                </a:moveTo>
                <a:lnTo>
                  <a:pt x="472725" y="303371"/>
                </a:lnTo>
                <a:lnTo>
                  <a:pt x="475996" y="303371"/>
                </a:lnTo>
                <a:lnTo>
                  <a:pt x="471443" y="306781"/>
                </a:lnTo>
                <a:close/>
              </a:path>
              <a:path w="1358900" h="342900">
                <a:moveTo>
                  <a:pt x="536257" y="338328"/>
                </a:moveTo>
                <a:lnTo>
                  <a:pt x="459581" y="338328"/>
                </a:lnTo>
                <a:lnTo>
                  <a:pt x="471443" y="306781"/>
                </a:lnTo>
                <a:lnTo>
                  <a:pt x="475996" y="303371"/>
                </a:lnTo>
                <a:lnTo>
                  <a:pt x="522843" y="303371"/>
                </a:lnTo>
                <a:lnTo>
                  <a:pt x="522919" y="305657"/>
                </a:lnTo>
                <a:lnTo>
                  <a:pt x="523036" y="306133"/>
                </a:lnTo>
                <a:lnTo>
                  <a:pt x="524065" y="309657"/>
                </a:lnTo>
                <a:lnTo>
                  <a:pt x="525398" y="311372"/>
                </a:lnTo>
                <a:lnTo>
                  <a:pt x="527399" y="312705"/>
                </a:lnTo>
                <a:lnTo>
                  <a:pt x="529494" y="314134"/>
                </a:lnTo>
                <a:lnTo>
                  <a:pt x="534638" y="316039"/>
                </a:lnTo>
                <a:lnTo>
                  <a:pt x="543020" y="318516"/>
                </a:lnTo>
                <a:lnTo>
                  <a:pt x="536338" y="338089"/>
                </a:lnTo>
                <a:lnTo>
                  <a:pt x="536257" y="338328"/>
                </a:lnTo>
                <a:close/>
              </a:path>
              <a:path w="1358900" h="342900">
                <a:moveTo>
                  <a:pt x="785717" y="132334"/>
                </a:moveTo>
                <a:lnTo>
                  <a:pt x="618934" y="132334"/>
                </a:lnTo>
                <a:lnTo>
                  <a:pt x="625982" y="110744"/>
                </a:lnTo>
                <a:lnTo>
                  <a:pt x="636555" y="109474"/>
                </a:lnTo>
                <a:lnTo>
                  <a:pt x="644461" y="106934"/>
                </a:lnTo>
                <a:lnTo>
                  <a:pt x="676084" y="76454"/>
                </a:lnTo>
                <a:lnTo>
                  <a:pt x="683561" y="61214"/>
                </a:lnTo>
                <a:lnTo>
                  <a:pt x="688380" y="51054"/>
                </a:lnTo>
                <a:lnTo>
                  <a:pt x="693896" y="39624"/>
                </a:lnTo>
                <a:lnTo>
                  <a:pt x="738092" y="39624"/>
                </a:lnTo>
                <a:lnTo>
                  <a:pt x="717899" y="98044"/>
                </a:lnTo>
                <a:lnTo>
                  <a:pt x="797147" y="98044"/>
                </a:lnTo>
                <a:lnTo>
                  <a:pt x="785717" y="132334"/>
                </a:lnTo>
                <a:close/>
              </a:path>
              <a:path w="1358900" h="342900">
                <a:moveTo>
                  <a:pt x="853679" y="341884"/>
                </a:moveTo>
                <a:lnTo>
                  <a:pt x="836390" y="341884"/>
                </a:lnTo>
                <a:lnTo>
                  <a:pt x="812637" y="340614"/>
                </a:lnTo>
                <a:lnTo>
                  <a:pt x="767524" y="311404"/>
                </a:lnTo>
                <a:lnTo>
                  <a:pt x="759904" y="273304"/>
                </a:lnTo>
                <a:lnTo>
                  <a:pt x="763050" y="249174"/>
                </a:lnTo>
                <a:lnTo>
                  <a:pt x="778499" y="200914"/>
                </a:lnTo>
                <a:lnTo>
                  <a:pt x="797566" y="165354"/>
                </a:lnTo>
                <a:lnTo>
                  <a:pt x="834461" y="125984"/>
                </a:lnTo>
                <a:lnTo>
                  <a:pt x="878074" y="101854"/>
                </a:lnTo>
                <a:lnTo>
                  <a:pt x="908935" y="94234"/>
                </a:lnTo>
                <a:lnTo>
                  <a:pt x="924687" y="94234"/>
                </a:lnTo>
                <a:lnTo>
                  <a:pt x="949620" y="95504"/>
                </a:lnTo>
                <a:lnTo>
                  <a:pt x="969847" y="101854"/>
                </a:lnTo>
                <a:lnTo>
                  <a:pt x="985377" y="112014"/>
                </a:lnTo>
                <a:lnTo>
                  <a:pt x="994248" y="123444"/>
                </a:lnTo>
                <a:lnTo>
                  <a:pt x="913923" y="123444"/>
                </a:lnTo>
                <a:lnTo>
                  <a:pt x="901654" y="124714"/>
                </a:lnTo>
                <a:lnTo>
                  <a:pt x="866774" y="146304"/>
                </a:lnTo>
                <a:lnTo>
                  <a:pt x="837213" y="193294"/>
                </a:lnTo>
                <a:lnTo>
                  <a:pt x="822154" y="237744"/>
                </a:lnTo>
                <a:lnTo>
                  <a:pt x="817429" y="268224"/>
                </a:lnTo>
                <a:lnTo>
                  <a:pt x="817338" y="269494"/>
                </a:lnTo>
                <a:lnTo>
                  <a:pt x="817247" y="270764"/>
                </a:lnTo>
                <a:lnTo>
                  <a:pt x="817155" y="272034"/>
                </a:lnTo>
                <a:lnTo>
                  <a:pt x="817064" y="273304"/>
                </a:lnTo>
                <a:lnTo>
                  <a:pt x="838442" y="311404"/>
                </a:lnTo>
                <a:lnTo>
                  <a:pt x="849820" y="313944"/>
                </a:lnTo>
                <a:lnTo>
                  <a:pt x="925874" y="313944"/>
                </a:lnTo>
                <a:lnTo>
                  <a:pt x="917119" y="320294"/>
                </a:lnTo>
                <a:lnTo>
                  <a:pt x="902207" y="327914"/>
                </a:lnTo>
                <a:lnTo>
                  <a:pt x="886579" y="334264"/>
                </a:lnTo>
                <a:lnTo>
                  <a:pt x="853679" y="341884"/>
                </a:lnTo>
                <a:close/>
              </a:path>
              <a:path w="1358900" h="342900">
                <a:moveTo>
                  <a:pt x="1158922" y="313944"/>
                </a:moveTo>
                <a:lnTo>
                  <a:pt x="1085945" y="313944"/>
                </a:lnTo>
                <a:lnTo>
                  <a:pt x="1102328" y="310134"/>
                </a:lnTo>
                <a:lnTo>
                  <a:pt x="1107281" y="308864"/>
                </a:lnTo>
                <a:lnTo>
                  <a:pt x="1135475" y="273304"/>
                </a:lnTo>
                <a:lnTo>
                  <a:pt x="1136142" y="268224"/>
                </a:lnTo>
                <a:lnTo>
                  <a:pt x="1134808" y="263144"/>
                </a:lnTo>
                <a:lnTo>
                  <a:pt x="1133570" y="258064"/>
                </a:lnTo>
                <a:lnTo>
                  <a:pt x="1130427" y="254254"/>
                </a:lnTo>
                <a:lnTo>
                  <a:pt x="1125283" y="250444"/>
                </a:lnTo>
                <a:lnTo>
                  <a:pt x="1120640" y="246634"/>
                </a:lnTo>
                <a:lnTo>
                  <a:pt x="1114282" y="242824"/>
                </a:lnTo>
                <a:lnTo>
                  <a:pt x="1106209" y="239014"/>
                </a:lnTo>
                <a:lnTo>
                  <a:pt x="1096422" y="233934"/>
                </a:lnTo>
                <a:lnTo>
                  <a:pt x="1087384" y="228854"/>
                </a:lnTo>
                <a:lnTo>
                  <a:pt x="1079408" y="223774"/>
                </a:lnTo>
                <a:lnTo>
                  <a:pt x="1072486" y="219964"/>
                </a:lnTo>
                <a:lnTo>
                  <a:pt x="1066609" y="214884"/>
                </a:lnTo>
                <a:lnTo>
                  <a:pt x="1061680" y="211074"/>
                </a:lnTo>
                <a:lnTo>
                  <a:pt x="1057608" y="204724"/>
                </a:lnTo>
                <a:lnTo>
                  <a:pt x="1054393" y="199644"/>
                </a:lnTo>
                <a:lnTo>
                  <a:pt x="1052036" y="193294"/>
                </a:lnTo>
                <a:lnTo>
                  <a:pt x="1050716" y="186944"/>
                </a:lnTo>
                <a:lnTo>
                  <a:pt x="1050619" y="179324"/>
                </a:lnTo>
                <a:lnTo>
                  <a:pt x="1051754" y="171704"/>
                </a:lnTo>
                <a:lnTo>
                  <a:pt x="1070406" y="133604"/>
                </a:lnTo>
                <a:lnTo>
                  <a:pt x="1107617" y="106934"/>
                </a:lnTo>
                <a:lnTo>
                  <a:pt x="1144262" y="95504"/>
                </a:lnTo>
                <a:lnTo>
                  <a:pt x="1157495" y="94234"/>
                </a:lnTo>
                <a:lnTo>
                  <a:pt x="1186826" y="94234"/>
                </a:lnTo>
                <a:lnTo>
                  <a:pt x="1194460" y="95504"/>
                </a:lnTo>
                <a:lnTo>
                  <a:pt x="1201959" y="95504"/>
                </a:lnTo>
                <a:lnTo>
                  <a:pt x="1210048" y="96774"/>
                </a:lnTo>
                <a:lnTo>
                  <a:pt x="1219450" y="98044"/>
                </a:lnTo>
                <a:lnTo>
                  <a:pt x="1230155" y="100584"/>
                </a:lnTo>
                <a:lnTo>
                  <a:pt x="1242155" y="103124"/>
                </a:lnTo>
                <a:lnTo>
                  <a:pt x="1235297" y="123444"/>
                </a:lnTo>
                <a:lnTo>
                  <a:pt x="1147365" y="123444"/>
                </a:lnTo>
                <a:lnTo>
                  <a:pt x="1139892" y="124714"/>
                </a:lnTo>
                <a:lnTo>
                  <a:pt x="1109662" y="151384"/>
                </a:lnTo>
                <a:lnTo>
                  <a:pt x="1106900" y="164084"/>
                </a:lnTo>
                <a:lnTo>
                  <a:pt x="1108138" y="167894"/>
                </a:lnTo>
                <a:lnTo>
                  <a:pt x="1109376" y="172974"/>
                </a:lnTo>
                <a:lnTo>
                  <a:pt x="1112329" y="176784"/>
                </a:lnTo>
                <a:lnTo>
                  <a:pt x="1116901" y="180594"/>
                </a:lnTo>
                <a:lnTo>
                  <a:pt x="1121204" y="183134"/>
                </a:lnTo>
                <a:lnTo>
                  <a:pt x="1127105" y="186944"/>
                </a:lnTo>
                <a:lnTo>
                  <a:pt x="1134595" y="190754"/>
                </a:lnTo>
                <a:lnTo>
                  <a:pt x="1143666" y="195834"/>
                </a:lnTo>
                <a:lnTo>
                  <a:pt x="1153901" y="200914"/>
                </a:lnTo>
                <a:lnTo>
                  <a:pt x="1185410" y="226314"/>
                </a:lnTo>
                <a:lnTo>
                  <a:pt x="1192327" y="252984"/>
                </a:lnTo>
                <a:lnTo>
                  <a:pt x="1191192" y="260604"/>
                </a:lnTo>
                <a:lnTo>
                  <a:pt x="1170336" y="302514"/>
                </a:lnTo>
                <a:lnTo>
                  <a:pt x="1164225" y="308864"/>
                </a:lnTo>
                <a:lnTo>
                  <a:pt x="1158922" y="313944"/>
                </a:lnTo>
                <a:close/>
              </a:path>
              <a:path w="1358900" h="342900">
                <a:moveTo>
                  <a:pt x="1336071" y="175514"/>
                </a:moveTo>
                <a:lnTo>
                  <a:pt x="1276635" y="175514"/>
                </a:lnTo>
                <a:lnTo>
                  <a:pt x="1298924" y="110744"/>
                </a:lnTo>
                <a:lnTo>
                  <a:pt x="1358360" y="110744"/>
                </a:lnTo>
                <a:lnTo>
                  <a:pt x="1336071" y="175514"/>
                </a:lnTo>
                <a:close/>
              </a:path>
              <a:path w="1358900" h="342900">
                <a:moveTo>
                  <a:pt x="925874" y="313944"/>
                </a:moveTo>
                <a:lnTo>
                  <a:pt x="849820" y="313944"/>
                </a:lnTo>
                <a:lnTo>
                  <a:pt x="863893" y="311404"/>
                </a:lnTo>
                <a:lnTo>
                  <a:pt x="870555" y="308864"/>
                </a:lnTo>
                <a:lnTo>
                  <a:pt x="905592" y="280924"/>
                </a:lnTo>
                <a:lnTo>
                  <a:pt x="919924" y="256794"/>
                </a:lnTo>
                <a:lnTo>
                  <a:pt x="924191" y="249174"/>
                </a:lnTo>
                <a:lnTo>
                  <a:pt x="940101" y="205994"/>
                </a:lnTo>
                <a:lnTo>
                  <a:pt x="946610" y="167894"/>
                </a:lnTo>
                <a:lnTo>
                  <a:pt x="946517" y="159004"/>
                </a:lnTo>
                <a:lnTo>
                  <a:pt x="921228" y="123444"/>
                </a:lnTo>
                <a:lnTo>
                  <a:pt x="994248" y="123444"/>
                </a:lnTo>
                <a:lnTo>
                  <a:pt x="996219" y="125984"/>
                </a:lnTo>
                <a:lnTo>
                  <a:pt x="1002488" y="143764"/>
                </a:lnTo>
                <a:lnTo>
                  <a:pt x="1003941" y="161544"/>
                </a:lnTo>
                <a:lnTo>
                  <a:pt x="1004045" y="162814"/>
                </a:lnTo>
                <a:lnTo>
                  <a:pt x="993647" y="214884"/>
                </a:lnTo>
                <a:lnTo>
                  <a:pt x="977455" y="252984"/>
                </a:lnTo>
                <a:lnTo>
                  <a:pt x="944226" y="298704"/>
                </a:lnTo>
                <a:lnTo>
                  <a:pt x="931128" y="310134"/>
                </a:lnTo>
                <a:lnTo>
                  <a:pt x="925874" y="313944"/>
                </a:lnTo>
                <a:close/>
              </a:path>
              <a:path w="1358900" h="342900">
                <a:moveTo>
                  <a:pt x="1222438" y="161544"/>
                </a:moveTo>
                <a:lnTo>
                  <a:pt x="1190148" y="161544"/>
                </a:lnTo>
                <a:lnTo>
                  <a:pt x="1190042" y="155194"/>
                </a:lnTo>
                <a:lnTo>
                  <a:pt x="1189958" y="150114"/>
                </a:lnTo>
                <a:lnTo>
                  <a:pt x="1188624" y="141224"/>
                </a:lnTo>
                <a:lnTo>
                  <a:pt x="1183290" y="131064"/>
                </a:lnTo>
                <a:lnTo>
                  <a:pt x="1179576" y="128524"/>
                </a:lnTo>
                <a:lnTo>
                  <a:pt x="1170051" y="123444"/>
                </a:lnTo>
                <a:lnTo>
                  <a:pt x="1235297" y="123444"/>
                </a:lnTo>
                <a:lnTo>
                  <a:pt x="1222438" y="161544"/>
                </a:lnTo>
                <a:close/>
              </a:path>
              <a:path w="1358900" h="342900">
                <a:moveTo>
                  <a:pt x="658805" y="341884"/>
                </a:moveTo>
                <a:lnTo>
                  <a:pt x="649604" y="341884"/>
                </a:lnTo>
                <a:lnTo>
                  <a:pt x="634356" y="340614"/>
                </a:lnTo>
                <a:lnTo>
                  <a:pt x="602986" y="311404"/>
                </a:lnTo>
                <a:lnTo>
                  <a:pt x="602911" y="308864"/>
                </a:lnTo>
                <a:lnTo>
                  <a:pt x="602799" y="305054"/>
                </a:lnTo>
                <a:lnTo>
                  <a:pt x="602687" y="301244"/>
                </a:lnTo>
                <a:lnTo>
                  <a:pt x="602575" y="297434"/>
                </a:lnTo>
                <a:lnTo>
                  <a:pt x="605129" y="280924"/>
                </a:lnTo>
                <a:lnTo>
                  <a:pt x="610647" y="261874"/>
                </a:lnTo>
                <a:lnTo>
                  <a:pt x="654653" y="132334"/>
                </a:lnTo>
                <a:lnTo>
                  <a:pt x="706469" y="132334"/>
                </a:lnTo>
                <a:lnTo>
                  <a:pt x="671417" y="235204"/>
                </a:lnTo>
                <a:lnTo>
                  <a:pt x="667756" y="246634"/>
                </a:lnTo>
                <a:lnTo>
                  <a:pt x="659034" y="287274"/>
                </a:lnTo>
                <a:lnTo>
                  <a:pt x="660558" y="292354"/>
                </a:lnTo>
                <a:lnTo>
                  <a:pt x="662178" y="296164"/>
                </a:lnTo>
                <a:lnTo>
                  <a:pt x="664463" y="299974"/>
                </a:lnTo>
                <a:lnTo>
                  <a:pt x="667512" y="301244"/>
                </a:lnTo>
                <a:lnTo>
                  <a:pt x="670560" y="303784"/>
                </a:lnTo>
                <a:lnTo>
                  <a:pt x="731016" y="303784"/>
                </a:lnTo>
                <a:lnTo>
                  <a:pt x="732377" y="306324"/>
                </a:lnTo>
                <a:lnTo>
                  <a:pt x="719911" y="316484"/>
                </a:lnTo>
                <a:lnTo>
                  <a:pt x="708231" y="324104"/>
                </a:lnTo>
                <a:lnTo>
                  <a:pt x="697337" y="329184"/>
                </a:lnTo>
                <a:lnTo>
                  <a:pt x="687228" y="334264"/>
                </a:lnTo>
                <a:lnTo>
                  <a:pt x="677599" y="338074"/>
                </a:lnTo>
                <a:lnTo>
                  <a:pt x="668131" y="340614"/>
                </a:lnTo>
                <a:lnTo>
                  <a:pt x="658805" y="341884"/>
                </a:lnTo>
                <a:close/>
              </a:path>
              <a:path w="1358900" h="342900">
                <a:moveTo>
                  <a:pt x="1089183" y="341884"/>
                </a:moveTo>
                <a:lnTo>
                  <a:pt x="1049238" y="341884"/>
                </a:lnTo>
                <a:lnTo>
                  <a:pt x="1021533" y="338074"/>
                </a:lnTo>
                <a:lnTo>
                  <a:pt x="1012186" y="335534"/>
                </a:lnTo>
                <a:lnTo>
                  <a:pt x="992695" y="330454"/>
                </a:lnTo>
                <a:lnTo>
                  <a:pt x="1012888" y="270764"/>
                </a:lnTo>
                <a:lnTo>
                  <a:pt x="1045178" y="270764"/>
                </a:lnTo>
                <a:lnTo>
                  <a:pt x="1045179" y="282194"/>
                </a:lnTo>
                <a:lnTo>
                  <a:pt x="1046333" y="291084"/>
                </a:lnTo>
                <a:lnTo>
                  <a:pt x="1080325" y="313944"/>
                </a:lnTo>
                <a:lnTo>
                  <a:pt x="1158922" y="313944"/>
                </a:lnTo>
                <a:lnTo>
                  <a:pt x="1157597" y="315214"/>
                </a:lnTo>
                <a:lnTo>
                  <a:pt x="1150432" y="320294"/>
                </a:lnTo>
                <a:lnTo>
                  <a:pt x="1142714" y="325374"/>
                </a:lnTo>
                <a:lnTo>
                  <a:pt x="1134552" y="330454"/>
                </a:lnTo>
                <a:lnTo>
                  <a:pt x="1126069" y="332994"/>
                </a:lnTo>
                <a:lnTo>
                  <a:pt x="1117264" y="336804"/>
                </a:lnTo>
                <a:lnTo>
                  <a:pt x="1108138" y="338074"/>
                </a:lnTo>
                <a:lnTo>
                  <a:pt x="1098759" y="340614"/>
                </a:lnTo>
                <a:lnTo>
                  <a:pt x="1089183" y="341884"/>
                </a:lnTo>
                <a:close/>
              </a:path>
              <a:path w="1358900" h="342900">
                <a:moveTo>
                  <a:pt x="1281207" y="338074"/>
                </a:moveTo>
                <a:lnTo>
                  <a:pt x="1221771" y="338074"/>
                </a:lnTo>
                <a:lnTo>
                  <a:pt x="1244060" y="272034"/>
                </a:lnTo>
                <a:lnTo>
                  <a:pt x="1303496" y="272034"/>
                </a:lnTo>
                <a:lnTo>
                  <a:pt x="1281207" y="338074"/>
                </a:lnTo>
                <a:close/>
              </a:path>
              <a:path w="1358900" h="342900">
                <a:moveTo>
                  <a:pt x="731016" y="303784"/>
                </a:moveTo>
                <a:lnTo>
                  <a:pt x="687038" y="303784"/>
                </a:lnTo>
                <a:lnTo>
                  <a:pt x="693038" y="302514"/>
                </a:lnTo>
                <a:lnTo>
                  <a:pt x="703952" y="298704"/>
                </a:lnTo>
                <a:lnTo>
                  <a:pt x="709553" y="296164"/>
                </a:lnTo>
                <a:lnTo>
                  <a:pt x="715849" y="292354"/>
                </a:lnTo>
                <a:lnTo>
                  <a:pt x="722852" y="288544"/>
                </a:lnTo>
                <a:lnTo>
                  <a:pt x="731016" y="3037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0967" y="2174748"/>
            <a:ext cx="2320569" cy="304800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2376868" y="2587751"/>
            <a:ext cx="325755" cy="228600"/>
          </a:xfrm>
          <a:custGeom>
            <a:avLst/>
            <a:gdLst/>
            <a:ahLst/>
            <a:cxnLst/>
            <a:rect l="l" t="t" r="r" b="b"/>
            <a:pathLst>
              <a:path w="325755" h="228600">
                <a:moveTo>
                  <a:pt x="75723" y="225552"/>
                </a:moveTo>
                <a:lnTo>
                  <a:pt x="0" y="225552"/>
                </a:lnTo>
                <a:lnTo>
                  <a:pt x="0" y="212502"/>
                </a:lnTo>
                <a:lnTo>
                  <a:pt x="385" y="212502"/>
                </a:lnTo>
                <a:lnTo>
                  <a:pt x="7715" y="210693"/>
                </a:lnTo>
                <a:lnTo>
                  <a:pt x="12477" y="208883"/>
                </a:lnTo>
                <a:lnTo>
                  <a:pt x="16097" y="205454"/>
                </a:lnTo>
                <a:lnTo>
                  <a:pt x="17335" y="202882"/>
                </a:lnTo>
                <a:lnTo>
                  <a:pt x="17907" y="199453"/>
                </a:lnTo>
                <a:lnTo>
                  <a:pt x="18578" y="195929"/>
                </a:lnTo>
                <a:lnTo>
                  <a:pt x="18669" y="31051"/>
                </a:lnTo>
                <a:lnTo>
                  <a:pt x="18164" y="28194"/>
                </a:lnTo>
                <a:lnTo>
                  <a:pt x="17650" y="24860"/>
                </a:lnTo>
                <a:lnTo>
                  <a:pt x="0" y="13049"/>
                </a:lnTo>
                <a:lnTo>
                  <a:pt x="0" y="0"/>
                </a:lnTo>
                <a:lnTo>
                  <a:pt x="82581" y="0"/>
                </a:lnTo>
                <a:lnTo>
                  <a:pt x="101098" y="965"/>
                </a:lnTo>
                <a:lnTo>
                  <a:pt x="117205" y="3726"/>
                </a:lnTo>
                <a:lnTo>
                  <a:pt x="130882" y="8291"/>
                </a:lnTo>
                <a:lnTo>
                  <a:pt x="142113" y="14668"/>
                </a:lnTo>
                <a:lnTo>
                  <a:pt x="147545" y="19811"/>
                </a:lnTo>
                <a:lnTo>
                  <a:pt x="72675" y="19811"/>
                </a:lnTo>
                <a:lnTo>
                  <a:pt x="48021" y="20185"/>
                </a:lnTo>
                <a:lnTo>
                  <a:pt x="56959" y="20185"/>
                </a:lnTo>
                <a:lnTo>
                  <a:pt x="56959" y="109728"/>
                </a:lnTo>
                <a:lnTo>
                  <a:pt x="136729" y="109728"/>
                </a:lnTo>
                <a:lnTo>
                  <a:pt x="134064" y="111847"/>
                </a:lnTo>
                <a:lnTo>
                  <a:pt x="124491" y="117401"/>
                </a:lnTo>
                <a:lnTo>
                  <a:pt x="118669" y="119824"/>
                </a:lnTo>
                <a:lnTo>
                  <a:pt x="113633" y="119824"/>
                </a:lnTo>
                <a:lnTo>
                  <a:pt x="113633" y="121920"/>
                </a:lnTo>
                <a:lnTo>
                  <a:pt x="118469" y="121920"/>
                </a:lnTo>
                <a:lnTo>
                  <a:pt x="119348" y="122301"/>
                </a:lnTo>
                <a:lnTo>
                  <a:pt x="124587" y="126111"/>
                </a:lnTo>
                <a:lnTo>
                  <a:pt x="127771" y="129540"/>
                </a:lnTo>
                <a:lnTo>
                  <a:pt x="56959" y="129540"/>
                </a:lnTo>
                <a:lnTo>
                  <a:pt x="56998" y="190404"/>
                </a:lnTo>
                <a:lnTo>
                  <a:pt x="57245" y="195262"/>
                </a:lnTo>
                <a:lnTo>
                  <a:pt x="57816" y="198501"/>
                </a:lnTo>
                <a:lnTo>
                  <a:pt x="58388" y="201930"/>
                </a:lnTo>
                <a:lnTo>
                  <a:pt x="59055" y="204311"/>
                </a:lnTo>
                <a:lnTo>
                  <a:pt x="60007" y="205644"/>
                </a:lnTo>
                <a:lnTo>
                  <a:pt x="60960" y="207073"/>
                </a:lnTo>
                <a:lnTo>
                  <a:pt x="62103" y="208216"/>
                </a:lnTo>
                <a:lnTo>
                  <a:pt x="63436" y="208883"/>
                </a:lnTo>
                <a:lnTo>
                  <a:pt x="65151" y="209931"/>
                </a:lnTo>
                <a:lnTo>
                  <a:pt x="69246" y="211264"/>
                </a:lnTo>
                <a:lnTo>
                  <a:pt x="75723" y="212979"/>
                </a:lnTo>
                <a:lnTo>
                  <a:pt x="75723" y="225552"/>
                </a:lnTo>
                <a:close/>
              </a:path>
              <a:path w="325755" h="228600">
                <a:moveTo>
                  <a:pt x="136729" y="109728"/>
                </a:moveTo>
                <a:lnTo>
                  <a:pt x="80851" y="109728"/>
                </a:lnTo>
                <a:lnTo>
                  <a:pt x="86963" y="109251"/>
                </a:lnTo>
                <a:lnTo>
                  <a:pt x="92392" y="107918"/>
                </a:lnTo>
                <a:lnTo>
                  <a:pt x="118395" y="86296"/>
                </a:lnTo>
                <a:lnTo>
                  <a:pt x="121158" y="80105"/>
                </a:lnTo>
                <a:lnTo>
                  <a:pt x="122491" y="72294"/>
                </a:lnTo>
                <a:lnTo>
                  <a:pt x="122491" y="53340"/>
                </a:lnTo>
                <a:lnTo>
                  <a:pt x="120872" y="45434"/>
                </a:lnTo>
                <a:lnTo>
                  <a:pt x="117633" y="39147"/>
                </a:lnTo>
                <a:lnTo>
                  <a:pt x="114463" y="33087"/>
                </a:lnTo>
                <a:lnTo>
                  <a:pt x="114395" y="32956"/>
                </a:lnTo>
                <a:lnTo>
                  <a:pt x="75819" y="19811"/>
                </a:lnTo>
                <a:lnTo>
                  <a:pt x="147545" y="19811"/>
                </a:lnTo>
                <a:lnTo>
                  <a:pt x="162115" y="58864"/>
                </a:lnTo>
                <a:lnTo>
                  <a:pt x="161326" y="69810"/>
                </a:lnTo>
                <a:lnTo>
                  <a:pt x="158948" y="79926"/>
                </a:lnTo>
                <a:lnTo>
                  <a:pt x="154962" y="89203"/>
                </a:lnTo>
                <a:lnTo>
                  <a:pt x="149478" y="97440"/>
                </a:lnTo>
                <a:lnTo>
                  <a:pt x="149352" y="97631"/>
                </a:lnTo>
                <a:lnTo>
                  <a:pt x="142351" y="105257"/>
                </a:lnTo>
                <a:lnTo>
                  <a:pt x="136729" y="109728"/>
                </a:lnTo>
                <a:close/>
              </a:path>
              <a:path w="325755" h="228600">
                <a:moveTo>
                  <a:pt x="113633" y="121920"/>
                </a:moveTo>
                <a:lnTo>
                  <a:pt x="113633" y="119824"/>
                </a:lnTo>
                <a:lnTo>
                  <a:pt x="116100" y="120893"/>
                </a:lnTo>
                <a:lnTo>
                  <a:pt x="113633" y="121920"/>
                </a:lnTo>
                <a:close/>
              </a:path>
              <a:path w="325755" h="228600">
                <a:moveTo>
                  <a:pt x="116100" y="120893"/>
                </a:moveTo>
                <a:lnTo>
                  <a:pt x="113633" y="119824"/>
                </a:lnTo>
                <a:lnTo>
                  <a:pt x="118669" y="119824"/>
                </a:lnTo>
                <a:lnTo>
                  <a:pt x="116100" y="120893"/>
                </a:lnTo>
                <a:close/>
              </a:path>
              <a:path w="325755" h="228600">
                <a:moveTo>
                  <a:pt x="118469" y="121920"/>
                </a:moveTo>
                <a:lnTo>
                  <a:pt x="113633" y="121920"/>
                </a:lnTo>
                <a:lnTo>
                  <a:pt x="116100" y="120893"/>
                </a:lnTo>
                <a:lnTo>
                  <a:pt x="118469" y="121920"/>
                </a:lnTo>
                <a:close/>
              </a:path>
              <a:path w="325755" h="228600">
                <a:moveTo>
                  <a:pt x="192595" y="225552"/>
                </a:moveTo>
                <a:lnTo>
                  <a:pt x="141827" y="225552"/>
                </a:lnTo>
                <a:lnTo>
                  <a:pt x="137160" y="219075"/>
                </a:lnTo>
                <a:lnTo>
                  <a:pt x="118491" y="185451"/>
                </a:lnTo>
                <a:lnTo>
                  <a:pt x="100203" y="150399"/>
                </a:lnTo>
                <a:lnTo>
                  <a:pt x="73660" y="129540"/>
                </a:lnTo>
                <a:lnTo>
                  <a:pt x="127771" y="129540"/>
                </a:lnTo>
                <a:lnTo>
                  <a:pt x="159734" y="181641"/>
                </a:lnTo>
                <a:lnTo>
                  <a:pt x="164013" y="189642"/>
                </a:lnTo>
                <a:lnTo>
                  <a:pt x="167735" y="195929"/>
                </a:lnTo>
                <a:lnTo>
                  <a:pt x="173355" y="203644"/>
                </a:lnTo>
                <a:lnTo>
                  <a:pt x="176022" y="206502"/>
                </a:lnTo>
                <a:lnTo>
                  <a:pt x="178593" y="208216"/>
                </a:lnTo>
                <a:lnTo>
                  <a:pt x="181165" y="210121"/>
                </a:lnTo>
                <a:lnTo>
                  <a:pt x="185832" y="211550"/>
                </a:lnTo>
                <a:lnTo>
                  <a:pt x="191980" y="212502"/>
                </a:lnTo>
                <a:lnTo>
                  <a:pt x="192595" y="212502"/>
                </a:lnTo>
                <a:lnTo>
                  <a:pt x="192595" y="225552"/>
                </a:lnTo>
                <a:close/>
              </a:path>
              <a:path w="325755" h="228600">
                <a:moveTo>
                  <a:pt x="269176" y="228600"/>
                </a:moveTo>
                <a:lnTo>
                  <a:pt x="263080" y="228600"/>
                </a:lnTo>
                <a:lnTo>
                  <a:pt x="248010" y="227291"/>
                </a:lnTo>
                <a:lnTo>
                  <a:pt x="214122" y="207454"/>
                </a:lnTo>
                <a:lnTo>
                  <a:pt x="198236" y="165288"/>
                </a:lnTo>
                <a:lnTo>
                  <a:pt x="197167" y="146589"/>
                </a:lnTo>
                <a:lnTo>
                  <a:pt x="197755" y="134640"/>
                </a:lnTo>
                <a:lnTo>
                  <a:pt x="211682" y="93737"/>
                </a:lnTo>
                <a:lnTo>
                  <a:pt x="241763" y="68484"/>
                </a:lnTo>
                <a:lnTo>
                  <a:pt x="261617" y="63150"/>
                </a:lnTo>
                <a:lnTo>
                  <a:pt x="262093" y="63150"/>
                </a:lnTo>
                <a:lnTo>
                  <a:pt x="272129" y="62484"/>
                </a:lnTo>
                <a:lnTo>
                  <a:pt x="279669" y="62484"/>
                </a:lnTo>
                <a:lnTo>
                  <a:pt x="289560" y="63150"/>
                </a:lnTo>
                <a:lnTo>
                  <a:pt x="323659" y="70008"/>
                </a:lnTo>
                <a:lnTo>
                  <a:pt x="323659" y="80867"/>
                </a:lnTo>
                <a:lnTo>
                  <a:pt x="263556" y="80867"/>
                </a:lnTo>
                <a:lnTo>
                  <a:pt x="258181" y="82962"/>
                </a:lnTo>
                <a:lnTo>
                  <a:pt x="258053" y="82962"/>
                </a:lnTo>
                <a:lnTo>
                  <a:pt x="252793" y="87249"/>
                </a:lnTo>
                <a:lnTo>
                  <a:pt x="236529" y="124253"/>
                </a:lnTo>
                <a:lnTo>
                  <a:pt x="235267" y="143827"/>
                </a:lnTo>
                <a:lnTo>
                  <a:pt x="235267" y="153066"/>
                </a:lnTo>
                <a:lnTo>
                  <a:pt x="246411" y="192595"/>
                </a:lnTo>
                <a:lnTo>
                  <a:pt x="254508" y="198882"/>
                </a:lnTo>
                <a:lnTo>
                  <a:pt x="258824" y="201453"/>
                </a:lnTo>
                <a:lnTo>
                  <a:pt x="258552" y="201453"/>
                </a:lnTo>
                <a:lnTo>
                  <a:pt x="264604" y="202787"/>
                </a:lnTo>
                <a:lnTo>
                  <a:pt x="319656" y="202787"/>
                </a:lnTo>
                <a:lnTo>
                  <a:pt x="319278" y="203263"/>
                </a:lnTo>
                <a:lnTo>
                  <a:pt x="284702" y="225742"/>
                </a:lnTo>
                <a:lnTo>
                  <a:pt x="274701" y="228028"/>
                </a:lnTo>
                <a:lnTo>
                  <a:pt x="269176" y="228600"/>
                </a:lnTo>
                <a:close/>
              </a:path>
              <a:path w="325755" h="228600">
                <a:moveTo>
                  <a:pt x="323659" y="108108"/>
                </a:moveTo>
                <a:lnTo>
                  <a:pt x="296869" y="108108"/>
                </a:lnTo>
                <a:lnTo>
                  <a:pt x="294798" y="100203"/>
                </a:lnTo>
                <a:lnTo>
                  <a:pt x="292512" y="94392"/>
                </a:lnTo>
                <a:lnTo>
                  <a:pt x="274510" y="80867"/>
                </a:lnTo>
                <a:lnTo>
                  <a:pt x="323659" y="80867"/>
                </a:lnTo>
                <a:lnTo>
                  <a:pt x="323659" y="108108"/>
                </a:lnTo>
                <a:close/>
              </a:path>
              <a:path w="325755" h="228600">
                <a:moveTo>
                  <a:pt x="319656" y="202787"/>
                </a:moveTo>
                <a:lnTo>
                  <a:pt x="278320" y="202787"/>
                </a:lnTo>
                <a:lnTo>
                  <a:pt x="284702" y="201453"/>
                </a:lnTo>
                <a:lnTo>
                  <a:pt x="290417" y="198691"/>
                </a:lnTo>
                <a:lnTo>
                  <a:pt x="294919" y="196207"/>
                </a:lnTo>
                <a:lnTo>
                  <a:pt x="299858" y="192750"/>
                </a:lnTo>
                <a:lnTo>
                  <a:pt x="305245" y="188310"/>
                </a:lnTo>
                <a:lnTo>
                  <a:pt x="311086" y="182880"/>
                </a:lnTo>
                <a:lnTo>
                  <a:pt x="325060" y="195720"/>
                </a:lnTo>
                <a:lnTo>
                  <a:pt x="325273" y="195720"/>
                </a:lnTo>
                <a:lnTo>
                  <a:pt x="319656" y="202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2797587" y="2584703"/>
            <a:ext cx="1114425" cy="231775"/>
          </a:xfrm>
          <a:custGeom>
            <a:avLst/>
            <a:gdLst/>
            <a:ahLst/>
            <a:cxnLst/>
            <a:rect l="l" t="t" r="r" b="b"/>
            <a:pathLst>
              <a:path w="1114425" h="231775">
                <a:moveTo>
                  <a:pt x="205644" y="109728"/>
                </a:moveTo>
                <a:lnTo>
                  <a:pt x="0" y="109728"/>
                </a:lnTo>
                <a:lnTo>
                  <a:pt x="0" y="82296"/>
                </a:lnTo>
                <a:lnTo>
                  <a:pt x="205644" y="82296"/>
                </a:lnTo>
                <a:lnTo>
                  <a:pt x="205644" y="109728"/>
                </a:lnTo>
                <a:close/>
              </a:path>
              <a:path w="1114425" h="231775">
                <a:moveTo>
                  <a:pt x="205644" y="179832"/>
                </a:moveTo>
                <a:lnTo>
                  <a:pt x="0" y="179832"/>
                </a:lnTo>
                <a:lnTo>
                  <a:pt x="0" y="152400"/>
                </a:lnTo>
                <a:lnTo>
                  <a:pt x="205644" y="152400"/>
                </a:lnTo>
                <a:lnTo>
                  <a:pt x="205644" y="179832"/>
                </a:lnTo>
                <a:close/>
              </a:path>
              <a:path w="1114425" h="231775">
                <a:moveTo>
                  <a:pt x="334232" y="64008"/>
                </a:moveTo>
                <a:lnTo>
                  <a:pt x="325088" y="47529"/>
                </a:lnTo>
                <a:lnTo>
                  <a:pt x="401669" y="0"/>
                </a:lnTo>
                <a:lnTo>
                  <a:pt x="415956" y="0"/>
                </a:lnTo>
                <a:lnTo>
                  <a:pt x="415566" y="9609"/>
                </a:lnTo>
                <a:lnTo>
                  <a:pt x="415266" y="20443"/>
                </a:lnTo>
                <a:lnTo>
                  <a:pt x="415072" y="32508"/>
                </a:lnTo>
                <a:lnTo>
                  <a:pt x="415067" y="44005"/>
                </a:lnTo>
                <a:lnTo>
                  <a:pt x="370427" y="44005"/>
                </a:lnTo>
                <a:lnTo>
                  <a:pt x="366426" y="45624"/>
                </a:lnTo>
                <a:lnTo>
                  <a:pt x="334232" y="64008"/>
                </a:lnTo>
                <a:close/>
              </a:path>
              <a:path w="1114425" h="231775">
                <a:moveTo>
                  <a:pt x="459200" y="228600"/>
                </a:moveTo>
                <a:lnTo>
                  <a:pt x="334232" y="228600"/>
                </a:lnTo>
                <a:lnTo>
                  <a:pt x="334232" y="210502"/>
                </a:lnTo>
                <a:lnTo>
                  <a:pt x="343540" y="210108"/>
                </a:lnTo>
                <a:lnTo>
                  <a:pt x="351186" y="209633"/>
                </a:lnTo>
                <a:lnTo>
                  <a:pt x="376808" y="198215"/>
                </a:lnTo>
                <a:lnTo>
                  <a:pt x="377952" y="195357"/>
                </a:lnTo>
                <a:lnTo>
                  <a:pt x="378428" y="190404"/>
                </a:lnTo>
                <a:lnTo>
                  <a:pt x="378428" y="49720"/>
                </a:lnTo>
                <a:lnTo>
                  <a:pt x="378007" y="47529"/>
                </a:lnTo>
                <a:lnTo>
                  <a:pt x="377952" y="47244"/>
                </a:lnTo>
                <a:lnTo>
                  <a:pt x="375951" y="44672"/>
                </a:lnTo>
                <a:lnTo>
                  <a:pt x="374523" y="44005"/>
                </a:lnTo>
                <a:lnTo>
                  <a:pt x="415067" y="44005"/>
                </a:lnTo>
                <a:lnTo>
                  <a:pt x="415083" y="190404"/>
                </a:lnTo>
                <a:lnTo>
                  <a:pt x="418725" y="203358"/>
                </a:lnTo>
                <a:lnTo>
                  <a:pt x="420147" y="204978"/>
                </a:lnTo>
                <a:lnTo>
                  <a:pt x="422148" y="206216"/>
                </a:lnTo>
                <a:lnTo>
                  <a:pt x="424815" y="207073"/>
                </a:lnTo>
                <a:lnTo>
                  <a:pt x="427482" y="208026"/>
                </a:lnTo>
                <a:lnTo>
                  <a:pt x="431101" y="208788"/>
                </a:lnTo>
                <a:lnTo>
                  <a:pt x="440626" y="209931"/>
                </a:lnTo>
                <a:lnTo>
                  <a:pt x="448437" y="210312"/>
                </a:lnTo>
                <a:lnTo>
                  <a:pt x="459200" y="210502"/>
                </a:lnTo>
                <a:lnTo>
                  <a:pt x="459200" y="228600"/>
                </a:lnTo>
                <a:close/>
              </a:path>
              <a:path w="1114425" h="231775">
                <a:moveTo>
                  <a:pt x="518636" y="64008"/>
                </a:moveTo>
                <a:lnTo>
                  <a:pt x="509492" y="47529"/>
                </a:lnTo>
                <a:lnTo>
                  <a:pt x="586073" y="0"/>
                </a:lnTo>
                <a:lnTo>
                  <a:pt x="600360" y="0"/>
                </a:lnTo>
                <a:lnTo>
                  <a:pt x="599970" y="9609"/>
                </a:lnTo>
                <a:lnTo>
                  <a:pt x="599670" y="20443"/>
                </a:lnTo>
                <a:lnTo>
                  <a:pt x="599476" y="32508"/>
                </a:lnTo>
                <a:lnTo>
                  <a:pt x="599471" y="44005"/>
                </a:lnTo>
                <a:lnTo>
                  <a:pt x="554831" y="44005"/>
                </a:lnTo>
                <a:lnTo>
                  <a:pt x="550830" y="45624"/>
                </a:lnTo>
                <a:lnTo>
                  <a:pt x="518636" y="64008"/>
                </a:lnTo>
                <a:close/>
              </a:path>
              <a:path w="1114425" h="231775">
                <a:moveTo>
                  <a:pt x="643604" y="228600"/>
                </a:moveTo>
                <a:lnTo>
                  <a:pt x="518636" y="228600"/>
                </a:lnTo>
                <a:lnTo>
                  <a:pt x="518636" y="210502"/>
                </a:lnTo>
                <a:lnTo>
                  <a:pt x="527944" y="210108"/>
                </a:lnTo>
                <a:lnTo>
                  <a:pt x="535590" y="209633"/>
                </a:lnTo>
                <a:lnTo>
                  <a:pt x="561213" y="198215"/>
                </a:lnTo>
                <a:lnTo>
                  <a:pt x="562356" y="195357"/>
                </a:lnTo>
                <a:lnTo>
                  <a:pt x="562832" y="190404"/>
                </a:lnTo>
                <a:lnTo>
                  <a:pt x="562832" y="49720"/>
                </a:lnTo>
                <a:lnTo>
                  <a:pt x="562411" y="47529"/>
                </a:lnTo>
                <a:lnTo>
                  <a:pt x="562356" y="47244"/>
                </a:lnTo>
                <a:lnTo>
                  <a:pt x="560355" y="44672"/>
                </a:lnTo>
                <a:lnTo>
                  <a:pt x="558927" y="44005"/>
                </a:lnTo>
                <a:lnTo>
                  <a:pt x="599471" y="44005"/>
                </a:lnTo>
                <a:lnTo>
                  <a:pt x="599487" y="190404"/>
                </a:lnTo>
                <a:lnTo>
                  <a:pt x="603129" y="203358"/>
                </a:lnTo>
                <a:lnTo>
                  <a:pt x="604551" y="204978"/>
                </a:lnTo>
                <a:lnTo>
                  <a:pt x="606552" y="206216"/>
                </a:lnTo>
                <a:lnTo>
                  <a:pt x="609219" y="207073"/>
                </a:lnTo>
                <a:lnTo>
                  <a:pt x="611886" y="208026"/>
                </a:lnTo>
                <a:lnTo>
                  <a:pt x="615505" y="208788"/>
                </a:lnTo>
                <a:lnTo>
                  <a:pt x="625030" y="209931"/>
                </a:lnTo>
                <a:lnTo>
                  <a:pt x="632841" y="210312"/>
                </a:lnTo>
                <a:lnTo>
                  <a:pt x="643604" y="210502"/>
                </a:lnTo>
                <a:lnTo>
                  <a:pt x="643604" y="228600"/>
                </a:lnTo>
                <a:close/>
              </a:path>
              <a:path w="1114425" h="231775">
                <a:moveTo>
                  <a:pt x="715899" y="54864"/>
                </a:moveTo>
                <a:lnTo>
                  <a:pt x="689324" y="54864"/>
                </a:lnTo>
                <a:lnTo>
                  <a:pt x="689324" y="19145"/>
                </a:lnTo>
                <a:lnTo>
                  <a:pt x="726186" y="4667"/>
                </a:lnTo>
                <a:lnTo>
                  <a:pt x="757904" y="0"/>
                </a:lnTo>
                <a:lnTo>
                  <a:pt x="765028" y="340"/>
                </a:lnTo>
                <a:lnTo>
                  <a:pt x="766437" y="340"/>
                </a:lnTo>
                <a:lnTo>
                  <a:pt x="804707" y="13704"/>
                </a:lnTo>
                <a:lnTo>
                  <a:pt x="812272" y="21336"/>
                </a:lnTo>
                <a:lnTo>
                  <a:pt x="741982" y="21336"/>
                </a:lnTo>
                <a:lnTo>
                  <a:pt x="734663" y="23907"/>
                </a:lnTo>
                <a:lnTo>
                  <a:pt x="729138" y="28765"/>
                </a:lnTo>
                <a:lnTo>
                  <a:pt x="725208" y="33178"/>
                </a:lnTo>
                <a:lnTo>
                  <a:pt x="721697" y="38993"/>
                </a:lnTo>
                <a:lnTo>
                  <a:pt x="718597" y="46218"/>
                </a:lnTo>
                <a:lnTo>
                  <a:pt x="715899" y="54864"/>
                </a:lnTo>
                <a:close/>
              </a:path>
              <a:path w="1114425" h="231775">
                <a:moveTo>
                  <a:pt x="807460" y="211836"/>
                </a:moveTo>
                <a:lnTo>
                  <a:pt x="749141" y="211836"/>
                </a:lnTo>
                <a:lnTo>
                  <a:pt x="758321" y="211228"/>
                </a:lnTo>
                <a:lnTo>
                  <a:pt x="766286" y="209264"/>
                </a:lnTo>
                <a:lnTo>
                  <a:pt x="788384" y="169259"/>
                </a:lnTo>
                <a:lnTo>
                  <a:pt x="787561" y="158775"/>
                </a:lnTo>
                <a:lnTo>
                  <a:pt x="758725" y="126456"/>
                </a:lnTo>
                <a:lnTo>
                  <a:pt x="735806" y="123444"/>
                </a:lnTo>
                <a:lnTo>
                  <a:pt x="718280" y="123444"/>
                </a:lnTo>
                <a:lnTo>
                  <a:pt x="718280" y="103917"/>
                </a:lnTo>
                <a:lnTo>
                  <a:pt x="756284" y="95821"/>
                </a:lnTo>
                <a:lnTo>
                  <a:pt x="783812" y="64103"/>
                </a:lnTo>
                <a:lnTo>
                  <a:pt x="783780" y="54864"/>
                </a:lnTo>
                <a:lnTo>
                  <a:pt x="757975" y="21943"/>
                </a:lnTo>
                <a:lnTo>
                  <a:pt x="750189" y="21336"/>
                </a:lnTo>
                <a:lnTo>
                  <a:pt x="812272" y="21336"/>
                </a:lnTo>
                <a:lnTo>
                  <a:pt x="821912" y="50101"/>
                </a:lnTo>
                <a:lnTo>
                  <a:pt x="821666" y="54864"/>
                </a:lnTo>
                <a:lnTo>
                  <a:pt x="821555" y="57031"/>
                </a:lnTo>
                <a:lnTo>
                  <a:pt x="800290" y="94297"/>
                </a:lnTo>
                <a:lnTo>
                  <a:pt x="780525" y="106680"/>
                </a:lnTo>
                <a:lnTo>
                  <a:pt x="775906" y="106680"/>
                </a:lnTo>
                <a:lnTo>
                  <a:pt x="775906" y="108966"/>
                </a:lnTo>
                <a:lnTo>
                  <a:pt x="784602" y="108966"/>
                </a:lnTo>
                <a:lnTo>
                  <a:pt x="786288" y="109537"/>
                </a:lnTo>
                <a:lnTo>
                  <a:pt x="819054" y="135064"/>
                </a:lnTo>
                <a:lnTo>
                  <a:pt x="822007" y="141637"/>
                </a:lnTo>
                <a:lnTo>
                  <a:pt x="825055" y="148304"/>
                </a:lnTo>
                <a:lnTo>
                  <a:pt x="826484" y="155733"/>
                </a:lnTo>
                <a:lnTo>
                  <a:pt x="826484" y="163925"/>
                </a:lnTo>
                <a:lnTo>
                  <a:pt x="813052" y="205805"/>
                </a:lnTo>
                <a:lnTo>
                  <a:pt x="807460" y="211836"/>
                </a:lnTo>
                <a:close/>
              </a:path>
              <a:path w="1114425" h="231775">
                <a:moveTo>
                  <a:pt x="775906" y="108966"/>
                </a:moveTo>
                <a:lnTo>
                  <a:pt x="775906" y="106680"/>
                </a:lnTo>
                <a:lnTo>
                  <a:pt x="779196" y="107338"/>
                </a:lnTo>
                <a:lnTo>
                  <a:pt x="775906" y="108966"/>
                </a:lnTo>
                <a:close/>
              </a:path>
              <a:path w="1114425" h="231775">
                <a:moveTo>
                  <a:pt x="779196" y="107338"/>
                </a:moveTo>
                <a:lnTo>
                  <a:pt x="775906" y="106680"/>
                </a:lnTo>
                <a:lnTo>
                  <a:pt x="780525" y="106680"/>
                </a:lnTo>
                <a:lnTo>
                  <a:pt x="779196" y="107338"/>
                </a:lnTo>
                <a:close/>
              </a:path>
              <a:path w="1114425" h="231775">
                <a:moveTo>
                  <a:pt x="784602" y="108966"/>
                </a:moveTo>
                <a:lnTo>
                  <a:pt x="775906" y="108966"/>
                </a:lnTo>
                <a:lnTo>
                  <a:pt x="779196" y="107338"/>
                </a:lnTo>
                <a:lnTo>
                  <a:pt x="780669" y="107632"/>
                </a:lnTo>
                <a:lnTo>
                  <a:pt x="784602" y="108966"/>
                </a:lnTo>
                <a:close/>
              </a:path>
              <a:path w="1114425" h="231775">
                <a:moveTo>
                  <a:pt x="748379" y="231648"/>
                </a:moveTo>
                <a:lnTo>
                  <a:pt x="709573" y="226665"/>
                </a:lnTo>
                <a:lnTo>
                  <a:pt x="686276" y="219265"/>
                </a:lnTo>
                <a:lnTo>
                  <a:pt x="686276" y="179832"/>
                </a:lnTo>
                <a:lnTo>
                  <a:pt x="712660" y="179832"/>
                </a:lnTo>
                <a:lnTo>
                  <a:pt x="715927" y="188493"/>
                </a:lnTo>
                <a:lnTo>
                  <a:pt x="719435" y="195619"/>
                </a:lnTo>
                <a:lnTo>
                  <a:pt x="723175" y="201209"/>
                </a:lnTo>
                <a:lnTo>
                  <a:pt x="727138" y="205263"/>
                </a:lnTo>
                <a:lnTo>
                  <a:pt x="732567" y="209740"/>
                </a:lnTo>
                <a:lnTo>
                  <a:pt x="739584" y="211836"/>
                </a:lnTo>
                <a:lnTo>
                  <a:pt x="807460" y="211836"/>
                </a:lnTo>
                <a:lnTo>
                  <a:pt x="807041" y="212288"/>
                </a:lnTo>
                <a:lnTo>
                  <a:pt x="771882" y="229433"/>
                </a:lnTo>
                <a:lnTo>
                  <a:pt x="760613" y="231094"/>
                </a:lnTo>
                <a:lnTo>
                  <a:pt x="748379" y="231648"/>
                </a:lnTo>
                <a:close/>
              </a:path>
              <a:path w="1114425" h="231775">
                <a:moveTo>
                  <a:pt x="934074" y="94488"/>
                </a:moveTo>
                <a:lnTo>
                  <a:pt x="911733" y="94488"/>
                </a:lnTo>
                <a:lnTo>
                  <a:pt x="911762" y="94012"/>
                </a:lnTo>
                <a:lnTo>
                  <a:pt x="943546" y="68008"/>
                </a:lnTo>
                <a:lnTo>
                  <a:pt x="955339" y="65532"/>
                </a:lnTo>
                <a:lnTo>
                  <a:pt x="958215" y="65532"/>
                </a:lnTo>
                <a:lnTo>
                  <a:pt x="966495" y="66103"/>
                </a:lnTo>
                <a:lnTo>
                  <a:pt x="966655" y="66103"/>
                </a:lnTo>
                <a:lnTo>
                  <a:pt x="999363" y="89587"/>
                </a:lnTo>
                <a:lnTo>
                  <a:pt x="999875" y="91535"/>
                </a:lnTo>
                <a:lnTo>
                  <a:pt x="941546" y="91535"/>
                </a:lnTo>
                <a:lnTo>
                  <a:pt x="938583" y="92297"/>
                </a:lnTo>
                <a:lnTo>
                  <a:pt x="938403" y="92297"/>
                </a:lnTo>
                <a:lnTo>
                  <a:pt x="934974" y="94012"/>
                </a:lnTo>
                <a:lnTo>
                  <a:pt x="934074" y="94488"/>
                </a:lnTo>
                <a:close/>
              </a:path>
              <a:path w="1114425" h="231775">
                <a:moveTo>
                  <a:pt x="1022476" y="96107"/>
                </a:moveTo>
                <a:lnTo>
                  <a:pt x="1001077" y="96107"/>
                </a:lnTo>
                <a:lnTo>
                  <a:pt x="1005840" y="88487"/>
                </a:lnTo>
                <a:lnTo>
                  <a:pt x="1037367" y="66770"/>
                </a:lnTo>
                <a:lnTo>
                  <a:pt x="1043765" y="65532"/>
                </a:lnTo>
                <a:lnTo>
                  <a:pt x="1057128" y="65532"/>
                </a:lnTo>
                <a:lnTo>
                  <a:pt x="1063986" y="66770"/>
                </a:lnTo>
                <a:lnTo>
                  <a:pt x="1064277" y="66770"/>
                </a:lnTo>
                <a:lnTo>
                  <a:pt x="1092142" y="91535"/>
                </a:lnTo>
                <a:lnTo>
                  <a:pt x="1033081" y="91535"/>
                </a:lnTo>
                <a:lnTo>
                  <a:pt x="1029842" y="92297"/>
                </a:lnTo>
                <a:lnTo>
                  <a:pt x="1026699" y="93726"/>
                </a:lnTo>
                <a:lnTo>
                  <a:pt x="1023651" y="95250"/>
                </a:lnTo>
                <a:lnTo>
                  <a:pt x="1022476" y="96107"/>
                </a:lnTo>
                <a:close/>
              </a:path>
              <a:path w="1114425" h="231775">
                <a:moveTo>
                  <a:pt x="931449" y="228600"/>
                </a:moveTo>
                <a:lnTo>
                  <a:pt x="861059" y="228600"/>
                </a:lnTo>
                <a:lnTo>
                  <a:pt x="861059" y="215741"/>
                </a:lnTo>
                <a:lnTo>
                  <a:pt x="865644" y="214407"/>
                </a:lnTo>
                <a:lnTo>
                  <a:pt x="866555" y="214122"/>
                </a:lnTo>
                <a:lnTo>
                  <a:pt x="868350" y="213455"/>
                </a:lnTo>
                <a:lnTo>
                  <a:pt x="869802" y="212883"/>
                </a:lnTo>
                <a:lnTo>
                  <a:pt x="871347" y="212026"/>
                </a:lnTo>
                <a:lnTo>
                  <a:pt x="873061" y="211169"/>
                </a:lnTo>
                <a:lnTo>
                  <a:pt x="872902" y="211169"/>
                </a:lnTo>
                <a:lnTo>
                  <a:pt x="874141" y="210026"/>
                </a:lnTo>
                <a:lnTo>
                  <a:pt x="875116" y="208597"/>
                </a:lnTo>
                <a:lnTo>
                  <a:pt x="875565" y="208026"/>
                </a:lnTo>
                <a:lnTo>
                  <a:pt x="876082" y="207264"/>
                </a:lnTo>
                <a:lnTo>
                  <a:pt x="876888" y="204978"/>
                </a:lnTo>
                <a:lnTo>
                  <a:pt x="877897" y="199263"/>
                </a:lnTo>
                <a:lnTo>
                  <a:pt x="877837" y="95250"/>
                </a:lnTo>
                <a:lnTo>
                  <a:pt x="858678" y="81820"/>
                </a:lnTo>
                <a:lnTo>
                  <a:pt x="858678" y="68770"/>
                </a:lnTo>
                <a:lnTo>
                  <a:pt x="900303" y="67056"/>
                </a:lnTo>
                <a:lnTo>
                  <a:pt x="913447" y="67056"/>
                </a:lnTo>
                <a:lnTo>
                  <a:pt x="913024" y="73818"/>
                </a:lnTo>
                <a:lnTo>
                  <a:pt x="912929" y="75342"/>
                </a:lnTo>
                <a:lnTo>
                  <a:pt x="912852" y="76581"/>
                </a:lnTo>
                <a:lnTo>
                  <a:pt x="912729" y="78547"/>
                </a:lnTo>
                <a:lnTo>
                  <a:pt x="912631" y="80105"/>
                </a:lnTo>
                <a:lnTo>
                  <a:pt x="912524" y="81820"/>
                </a:lnTo>
                <a:lnTo>
                  <a:pt x="912404" y="83736"/>
                </a:lnTo>
                <a:lnTo>
                  <a:pt x="912316" y="85153"/>
                </a:lnTo>
                <a:lnTo>
                  <a:pt x="912250" y="86201"/>
                </a:lnTo>
                <a:lnTo>
                  <a:pt x="912131" y="88106"/>
                </a:lnTo>
                <a:lnTo>
                  <a:pt x="912039" y="89587"/>
                </a:lnTo>
                <a:lnTo>
                  <a:pt x="911988" y="90401"/>
                </a:lnTo>
                <a:lnTo>
                  <a:pt x="908494" y="94012"/>
                </a:lnTo>
                <a:lnTo>
                  <a:pt x="911733" y="94488"/>
                </a:lnTo>
                <a:lnTo>
                  <a:pt x="934074" y="94488"/>
                </a:lnTo>
                <a:lnTo>
                  <a:pt x="931915" y="95631"/>
                </a:lnTo>
                <a:lnTo>
                  <a:pt x="913352" y="120586"/>
                </a:lnTo>
                <a:lnTo>
                  <a:pt x="913417" y="193643"/>
                </a:lnTo>
                <a:lnTo>
                  <a:pt x="917162" y="210026"/>
                </a:lnTo>
                <a:lnTo>
                  <a:pt x="918019" y="210978"/>
                </a:lnTo>
                <a:lnTo>
                  <a:pt x="919257" y="211836"/>
                </a:lnTo>
                <a:lnTo>
                  <a:pt x="920781" y="212598"/>
                </a:lnTo>
                <a:lnTo>
                  <a:pt x="922305" y="213455"/>
                </a:lnTo>
                <a:lnTo>
                  <a:pt x="925925" y="214598"/>
                </a:lnTo>
                <a:lnTo>
                  <a:pt x="931081" y="215931"/>
                </a:lnTo>
                <a:lnTo>
                  <a:pt x="931449" y="215931"/>
                </a:lnTo>
                <a:lnTo>
                  <a:pt x="931449" y="228600"/>
                </a:lnTo>
                <a:close/>
              </a:path>
              <a:path w="1114425" h="231775">
                <a:moveTo>
                  <a:pt x="911733" y="94488"/>
                </a:moveTo>
                <a:lnTo>
                  <a:pt x="908494" y="94012"/>
                </a:lnTo>
                <a:lnTo>
                  <a:pt x="911988" y="90401"/>
                </a:lnTo>
                <a:lnTo>
                  <a:pt x="911869" y="92297"/>
                </a:lnTo>
                <a:lnTo>
                  <a:pt x="911762" y="94012"/>
                </a:lnTo>
                <a:lnTo>
                  <a:pt x="911733" y="94488"/>
                </a:lnTo>
                <a:close/>
              </a:path>
              <a:path w="1114425" h="231775">
                <a:moveTo>
                  <a:pt x="1022794" y="228600"/>
                </a:moveTo>
                <a:lnTo>
                  <a:pt x="952214" y="228600"/>
                </a:lnTo>
                <a:lnTo>
                  <a:pt x="952214" y="215741"/>
                </a:lnTo>
                <a:lnTo>
                  <a:pt x="957643" y="214122"/>
                </a:lnTo>
                <a:lnTo>
                  <a:pt x="961072" y="212883"/>
                </a:lnTo>
                <a:lnTo>
                  <a:pt x="962596" y="212026"/>
                </a:lnTo>
                <a:lnTo>
                  <a:pt x="964241" y="211169"/>
                </a:lnTo>
                <a:lnTo>
                  <a:pt x="965581" y="210026"/>
                </a:lnTo>
                <a:lnTo>
                  <a:pt x="966542" y="208597"/>
                </a:lnTo>
                <a:lnTo>
                  <a:pt x="966950" y="208026"/>
                </a:lnTo>
                <a:lnTo>
                  <a:pt x="967430" y="207264"/>
                </a:lnTo>
                <a:lnTo>
                  <a:pt x="968248" y="204978"/>
                </a:lnTo>
                <a:lnTo>
                  <a:pt x="968624" y="202787"/>
                </a:lnTo>
                <a:lnTo>
                  <a:pt x="968738" y="202120"/>
                </a:lnTo>
                <a:lnTo>
                  <a:pt x="969454" y="198596"/>
                </a:lnTo>
                <a:lnTo>
                  <a:pt x="969724" y="193643"/>
                </a:lnTo>
                <a:lnTo>
                  <a:pt x="969740" y="134588"/>
                </a:lnTo>
                <a:lnTo>
                  <a:pt x="969568" y="127730"/>
                </a:lnTo>
                <a:lnTo>
                  <a:pt x="969549" y="126968"/>
                </a:lnTo>
                <a:lnTo>
                  <a:pt x="968555" y="116776"/>
                </a:lnTo>
                <a:lnTo>
                  <a:pt x="968523" y="116447"/>
                </a:lnTo>
                <a:lnTo>
                  <a:pt x="968406" y="115252"/>
                </a:lnTo>
                <a:lnTo>
                  <a:pt x="947737" y="91535"/>
                </a:lnTo>
                <a:lnTo>
                  <a:pt x="999875" y="91535"/>
                </a:lnTo>
                <a:lnTo>
                  <a:pt x="1000251" y="92964"/>
                </a:lnTo>
                <a:lnTo>
                  <a:pt x="1000376" y="93440"/>
                </a:lnTo>
                <a:lnTo>
                  <a:pt x="1000451" y="93726"/>
                </a:lnTo>
                <a:lnTo>
                  <a:pt x="1000526" y="94012"/>
                </a:lnTo>
                <a:lnTo>
                  <a:pt x="1000651" y="94488"/>
                </a:lnTo>
                <a:lnTo>
                  <a:pt x="1000776" y="94964"/>
                </a:lnTo>
                <a:lnTo>
                  <a:pt x="1000852" y="95250"/>
                </a:lnTo>
                <a:lnTo>
                  <a:pt x="1000952" y="95631"/>
                </a:lnTo>
                <a:lnTo>
                  <a:pt x="1001077" y="96107"/>
                </a:lnTo>
                <a:lnTo>
                  <a:pt x="1022476" y="96107"/>
                </a:lnTo>
                <a:lnTo>
                  <a:pt x="1020127" y="97821"/>
                </a:lnTo>
                <a:lnTo>
                  <a:pt x="1004792" y="121348"/>
                </a:lnTo>
                <a:lnTo>
                  <a:pt x="1004792" y="193643"/>
                </a:lnTo>
                <a:lnTo>
                  <a:pt x="1012202" y="212883"/>
                </a:lnTo>
                <a:lnTo>
                  <a:pt x="1011935" y="212883"/>
                </a:lnTo>
                <a:lnTo>
                  <a:pt x="1016508" y="214407"/>
                </a:lnTo>
                <a:lnTo>
                  <a:pt x="1022794" y="215931"/>
                </a:lnTo>
                <a:lnTo>
                  <a:pt x="1022794" y="228600"/>
                </a:lnTo>
                <a:close/>
              </a:path>
              <a:path w="1114425" h="231775">
                <a:moveTo>
                  <a:pt x="1114234" y="228600"/>
                </a:moveTo>
                <a:lnTo>
                  <a:pt x="1043654" y="228600"/>
                </a:lnTo>
                <a:lnTo>
                  <a:pt x="1043654" y="215741"/>
                </a:lnTo>
                <a:lnTo>
                  <a:pt x="1049083" y="214122"/>
                </a:lnTo>
                <a:lnTo>
                  <a:pt x="1052607" y="212883"/>
                </a:lnTo>
                <a:lnTo>
                  <a:pt x="1054131" y="212026"/>
                </a:lnTo>
                <a:lnTo>
                  <a:pt x="1055768" y="211169"/>
                </a:lnTo>
                <a:lnTo>
                  <a:pt x="1057030" y="210026"/>
                </a:lnTo>
                <a:lnTo>
                  <a:pt x="1060180" y="202120"/>
                </a:lnTo>
                <a:lnTo>
                  <a:pt x="1060894" y="198596"/>
                </a:lnTo>
                <a:lnTo>
                  <a:pt x="1061164" y="193643"/>
                </a:lnTo>
                <a:lnTo>
                  <a:pt x="1061167" y="134588"/>
                </a:lnTo>
                <a:lnTo>
                  <a:pt x="1060989" y="127730"/>
                </a:lnTo>
                <a:lnTo>
                  <a:pt x="1042820" y="91821"/>
                </a:lnTo>
                <a:lnTo>
                  <a:pt x="1042344" y="91821"/>
                </a:lnTo>
                <a:lnTo>
                  <a:pt x="1040130" y="91535"/>
                </a:lnTo>
                <a:lnTo>
                  <a:pt x="1092142" y="91535"/>
                </a:lnTo>
                <a:lnTo>
                  <a:pt x="1093562" y="97059"/>
                </a:lnTo>
                <a:lnTo>
                  <a:pt x="1093660" y="97440"/>
                </a:lnTo>
                <a:lnTo>
                  <a:pt x="1094415" y="101155"/>
                </a:lnTo>
                <a:lnTo>
                  <a:pt x="1094531" y="101727"/>
                </a:lnTo>
                <a:lnTo>
                  <a:pt x="1094647" y="102298"/>
                </a:lnTo>
                <a:lnTo>
                  <a:pt x="1094763" y="102870"/>
                </a:lnTo>
                <a:lnTo>
                  <a:pt x="1095315" y="107156"/>
                </a:lnTo>
                <a:lnTo>
                  <a:pt x="1095436" y="108108"/>
                </a:lnTo>
                <a:lnTo>
                  <a:pt x="1095557" y="109061"/>
                </a:lnTo>
                <a:lnTo>
                  <a:pt x="1095990" y="115252"/>
                </a:lnTo>
                <a:lnTo>
                  <a:pt x="1096078" y="116776"/>
                </a:lnTo>
                <a:lnTo>
                  <a:pt x="1096170" y="121348"/>
                </a:lnTo>
                <a:lnTo>
                  <a:pt x="1096232" y="193643"/>
                </a:lnTo>
                <a:lnTo>
                  <a:pt x="1096392" y="196786"/>
                </a:lnTo>
                <a:lnTo>
                  <a:pt x="1098994" y="208597"/>
                </a:lnTo>
                <a:lnTo>
                  <a:pt x="1099756" y="210026"/>
                </a:lnTo>
                <a:lnTo>
                  <a:pt x="1100994" y="211169"/>
                </a:lnTo>
                <a:lnTo>
                  <a:pt x="1103737" y="212883"/>
                </a:lnTo>
                <a:lnTo>
                  <a:pt x="1103484" y="212883"/>
                </a:lnTo>
                <a:lnTo>
                  <a:pt x="1107948" y="214407"/>
                </a:lnTo>
                <a:lnTo>
                  <a:pt x="1113864" y="215931"/>
                </a:lnTo>
                <a:lnTo>
                  <a:pt x="1114234" y="215931"/>
                </a:lnTo>
                <a:lnTo>
                  <a:pt x="1114234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2374392" y="2987040"/>
            <a:ext cx="1076325" cy="247015"/>
          </a:xfrm>
          <a:custGeom>
            <a:avLst/>
            <a:gdLst/>
            <a:ahLst/>
            <a:cxnLst/>
            <a:rect l="l" t="t" r="r" b="b"/>
            <a:pathLst>
              <a:path w="1076325" h="247014">
                <a:moveTo>
                  <a:pt x="79343" y="231648"/>
                </a:moveTo>
                <a:lnTo>
                  <a:pt x="70294" y="231648"/>
                </a:lnTo>
                <a:lnTo>
                  <a:pt x="53990" y="230357"/>
                </a:lnTo>
                <a:lnTo>
                  <a:pt x="17811" y="210788"/>
                </a:lnTo>
                <a:lnTo>
                  <a:pt x="1122" y="168568"/>
                </a:lnTo>
                <a:lnTo>
                  <a:pt x="0" y="149637"/>
                </a:lnTo>
                <a:lnTo>
                  <a:pt x="568" y="137674"/>
                </a:lnTo>
                <a:lnTo>
                  <a:pt x="13936" y="96785"/>
                </a:lnTo>
                <a:lnTo>
                  <a:pt x="43334" y="71532"/>
                </a:lnTo>
                <a:lnTo>
                  <a:pt x="73056" y="65532"/>
                </a:lnTo>
                <a:lnTo>
                  <a:pt x="81523" y="65942"/>
                </a:lnTo>
                <a:lnTo>
                  <a:pt x="118109" y="80200"/>
                </a:lnTo>
                <a:lnTo>
                  <a:pt x="120919" y="83819"/>
                </a:lnTo>
                <a:lnTo>
                  <a:pt x="71151" y="83819"/>
                </a:lnTo>
                <a:lnTo>
                  <a:pt x="64524" y="84641"/>
                </a:lnTo>
                <a:lnTo>
                  <a:pt x="38659" y="119520"/>
                </a:lnTo>
                <a:lnTo>
                  <a:pt x="37337" y="129540"/>
                </a:lnTo>
                <a:lnTo>
                  <a:pt x="137529" y="129540"/>
                </a:lnTo>
                <a:lnTo>
                  <a:pt x="138200" y="137475"/>
                </a:lnTo>
                <a:lnTo>
                  <a:pt x="138676" y="149161"/>
                </a:lnTo>
                <a:lnTo>
                  <a:pt x="36575" y="149161"/>
                </a:lnTo>
                <a:lnTo>
                  <a:pt x="36840" y="158180"/>
                </a:lnTo>
                <a:lnTo>
                  <a:pt x="47720" y="194976"/>
                </a:lnTo>
                <a:lnTo>
                  <a:pt x="59081" y="203520"/>
                </a:lnTo>
                <a:lnTo>
                  <a:pt x="58820" y="203520"/>
                </a:lnTo>
                <a:lnTo>
                  <a:pt x="66770" y="205835"/>
                </a:lnTo>
                <a:lnTo>
                  <a:pt x="127905" y="205835"/>
                </a:lnTo>
                <a:lnTo>
                  <a:pt x="124932" y="208871"/>
                </a:lnTo>
                <a:lnTo>
                  <a:pt x="94868" y="227837"/>
                </a:lnTo>
                <a:lnTo>
                  <a:pt x="87683" y="230357"/>
                </a:lnTo>
                <a:lnTo>
                  <a:pt x="87879" y="230357"/>
                </a:lnTo>
                <a:lnTo>
                  <a:pt x="79343" y="231648"/>
                </a:lnTo>
                <a:close/>
              </a:path>
              <a:path w="1076325" h="247014">
                <a:moveTo>
                  <a:pt x="137529" y="129540"/>
                </a:moveTo>
                <a:lnTo>
                  <a:pt x="100583" y="129540"/>
                </a:lnTo>
                <a:lnTo>
                  <a:pt x="100012" y="120395"/>
                </a:lnTo>
                <a:lnTo>
                  <a:pt x="98583" y="112299"/>
                </a:lnTo>
                <a:lnTo>
                  <a:pt x="96392" y="105156"/>
                </a:lnTo>
                <a:lnTo>
                  <a:pt x="94297" y="98107"/>
                </a:lnTo>
                <a:lnTo>
                  <a:pt x="91154" y="92868"/>
                </a:lnTo>
                <a:lnTo>
                  <a:pt x="83058" y="85725"/>
                </a:lnTo>
                <a:lnTo>
                  <a:pt x="77443" y="83819"/>
                </a:lnTo>
                <a:lnTo>
                  <a:pt x="120919" y="83819"/>
                </a:lnTo>
                <a:lnTo>
                  <a:pt x="137226" y="126372"/>
                </a:lnTo>
                <a:lnTo>
                  <a:pt x="137314" y="126991"/>
                </a:lnTo>
                <a:lnTo>
                  <a:pt x="137529" y="129540"/>
                </a:lnTo>
                <a:close/>
              </a:path>
              <a:path w="1076325" h="247014">
                <a:moveTo>
                  <a:pt x="138683" y="149351"/>
                </a:moveTo>
                <a:lnTo>
                  <a:pt x="36581" y="149351"/>
                </a:lnTo>
                <a:lnTo>
                  <a:pt x="36575" y="149161"/>
                </a:lnTo>
                <a:lnTo>
                  <a:pt x="138676" y="149161"/>
                </a:lnTo>
                <a:lnTo>
                  <a:pt x="138683" y="149351"/>
                </a:lnTo>
                <a:close/>
              </a:path>
              <a:path w="1076325" h="247014">
                <a:moveTo>
                  <a:pt x="127905" y="205835"/>
                </a:moveTo>
                <a:lnTo>
                  <a:pt x="84486" y="205835"/>
                </a:lnTo>
                <a:lnTo>
                  <a:pt x="92106" y="204311"/>
                </a:lnTo>
                <a:lnTo>
                  <a:pt x="98774" y="201072"/>
                </a:lnTo>
                <a:lnTo>
                  <a:pt x="103951" y="198307"/>
                </a:lnTo>
                <a:lnTo>
                  <a:pt x="109477" y="194595"/>
                </a:lnTo>
                <a:lnTo>
                  <a:pt x="115343" y="189955"/>
                </a:lnTo>
                <a:lnTo>
                  <a:pt x="121539" y="184403"/>
                </a:lnTo>
                <a:lnTo>
                  <a:pt x="135635" y="197358"/>
                </a:lnTo>
                <a:lnTo>
                  <a:pt x="130172" y="203520"/>
                </a:lnTo>
                <a:lnTo>
                  <a:pt x="127905" y="205835"/>
                </a:lnTo>
                <a:close/>
              </a:path>
              <a:path w="1076325" h="247014">
                <a:moveTo>
                  <a:pt x="447484" y="109727"/>
                </a:moveTo>
                <a:lnTo>
                  <a:pt x="241839" y="109727"/>
                </a:lnTo>
                <a:lnTo>
                  <a:pt x="241839" y="82295"/>
                </a:lnTo>
                <a:lnTo>
                  <a:pt x="447484" y="82295"/>
                </a:lnTo>
                <a:lnTo>
                  <a:pt x="447484" y="109727"/>
                </a:lnTo>
                <a:close/>
              </a:path>
              <a:path w="1076325" h="247014">
                <a:moveTo>
                  <a:pt x="447484" y="179832"/>
                </a:moveTo>
                <a:lnTo>
                  <a:pt x="241839" y="179832"/>
                </a:lnTo>
                <a:lnTo>
                  <a:pt x="241839" y="152400"/>
                </a:lnTo>
                <a:lnTo>
                  <a:pt x="447484" y="152400"/>
                </a:lnTo>
                <a:lnTo>
                  <a:pt x="447484" y="179832"/>
                </a:lnTo>
                <a:close/>
              </a:path>
              <a:path w="1076325" h="247014">
                <a:moveTo>
                  <a:pt x="589355" y="113598"/>
                </a:moveTo>
                <a:lnTo>
                  <a:pt x="575829" y="105602"/>
                </a:lnTo>
                <a:lnTo>
                  <a:pt x="564963" y="93654"/>
                </a:lnTo>
                <a:lnTo>
                  <a:pt x="558437" y="78741"/>
                </a:lnTo>
                <a:lnTo>
                  <a:pt x="556259" y="60864"/>
                </a:lnTo>
                <a:lnTo>
                  <a:pt x="556865" y="52363"/>
                </a:lnTo>
                <a:lnTo>
                  <a:pt x="558634" y="44481"/>
                </a:lnTo>
                <a:lnTo>
                  <a:pt x="558676" y="44291"/>
                </a:lnTo>
                <a:lnTo>
                  <a:pt x="584833" y="12113"/>
                </a:lnTo>
                <a:lnTo>
                  <a:pt x="621659" y="499"/>
                </a:lnTo>
                <a:lnTo>
                  <a:pt x="622124" y="499"/>
                </a:lnTo>
                <a:lnTo>
                  <a:pt x="631698" y="0"/>
                </a:lnTo>
                <a:lnTo>
                  <a:pt x="673131" y="7143"/>
                </a:lnTo>
                <a:lnTo>
                  <a:pt x="692402" y="19811"/>
                </a:lnTo>
                <a:lnTo>
                  <a:pt x="631412" y="19811"/>
                </a:lnTo>
                <a:lnTo>
                  <a:pt x="623000" y="20490"/>
                </a:lnTo>
                <a:lnTo>
                  <a:pt x="595083" y="49678"/>
                </a:lnTo>
                <a:lnTo>
                  <a:pt x="594965" y="50199"/>
                </a:lnTo>
                <a:lnTo>
                  <a:pt x="594435" y="58197"/>
                </a:lnTo>
                <a:lnTo>
                  <a:pt x="594359" y="65817"/>
                </a:lnTo>
                <a:lnTo>
                  <a:pt x="595122" y="71627"/>
                </a:lnTo>
                <a:lnTo>
                  <a:pt x="596455" y="76866"/>
                </a:lnTo>
                <a:lnTo>
                  <a:pt x="597884" y="82200"/>
                </a:lnTo>
                <a:lnTo>
                  <a:pt x="600075" y="86772"/>
                </a:lnTo>
                <a:lnTo>
                  <a:pt x="603123" y="90392"/>
                </a:lnTo>
                <a:lnTo>
                  <a:pt x="606171" y="94107"/>
                </a:lnTo>
                <a:lnTo>
                  <a:pt x="609981" y="96964"/>
                </a:lnTo>
                <a:lnTo>
                  <a:pt x="619125" y="101155"/>
                </a:lnTo>
                <a:lnTo>
                  <a:pt x="624840" y="102203"/>
                </a:lnTo>
                <a:lnTo>
                  <a:pt x="686953" y="102203"/>
                </a:lnTo>
                <a:lnTo>
                  <a:pt x="686800" y="102346"/>
                </a:lnTo>
                <a:lnTo>
                  <a:pt x="679695" y="107239"/>
                </a:lnTo>
                <a:lnTo>
                  <a:pt x="673858" y="110204"/>
                </a:lnTo>
                <a:lnTo>
                  <a:pt x="671607" y="110204"/>
                </a:lnTo>
                <a:lnTo>
                  <a:pt x="671607" y="111347"/>
                </a:lnTo>
                <a:lnTo>
                  <a:pt x="674016" y="111347"/>
                </a:lnTo>
                <a:lnTo>
                  <a:pt x="677026" y="112775"/>
                </a:lnTo>
                <a:lnTo>
                  <a:pt x="591121" y="112775"/>
                </a:lnTo>
                <a:lnTo>
                  <a:pt x="589355" y="113598"/>
                </a:lnTo>
                <a:close/>
              </a:path>
              <a:path w="1076325" h="247014">
                <a:moveTo>
                  <a:pt x="686953" y="102203"/>
                </a:moveTo>
                <a:lnTo>
                  <a:pt x="640080" y="102203"/>
                </a:lnTo>
                <a:lnTo>
                  <a:pt x="647033" y="100679"/>
                </a:lnTo>
                <a:lnTo>
                  <a:pt x="652557" y="97440"/>
                </a:lnTo>
                <a:lnTo>
                  <a:pt x="658082" y="94297"/>
                </a:lnTo>
                <a:lnTo>
                  <a:pt x="662273" y="89534"/>
                </a:lnTo>
                <a:lnTo>
                  <a:pt x="664977" y="83165"/>
                </a:lnTo>
                <a:lnTo>
                  <a:pt x="667702" y="77057"/>
                </a:lnTo>
                <a:lnTo>
                  <a:pt x="669035" y="69723"/>
                </a:lnTo>
                <a:lnTo>
                  <a:pt x="669035" y="52101"/>
                </a:lnTo>
                <a:lnTo>
                  <a:pt x="645318" y="21431"/>
                </a:lnTo>
                <a:lnTo>
                  <a:pt x="638436" y="19811"/>
                </a:lnTo>
                <a:lnTo>
                  <a:pt x="692402" y="19811"/>
                </a:lnTo>
                <a:lnTo>
                  <a:pt x="707135" y="58197"/>
                </a:lnTo>
                <a:lnTo>
                  <a:pt x="706650" y="65817"/>
                </a:lnTo>
                <a:lnTo>
                  <a:pt x="706564" y="67163"/>
                </a:lnTo>
                <a:lnTo>
                  <a:pt x="704850" y="75485"/>
                </a:lnTo>
                <a:lnTo>
                  <a:pt x="701992" y="83165"/>
                </a:lnTo>
                <a:lnTo>
                  <a:pt x="697992" y="90201"/>
                </a:lnTo>
                <a:lnTo>
                  <a:pt x="692905" y="96666"/>
                </a:lnTo>
                <a:lnTo>
                  <a:pt x="686953" y="102203"/>
                </a:lnTo>
                <a:close/>
              </a:path>
              <a:path w="1076325" h="247014">
                <a:moveTo>
                  <a:pt x="671607" y="111347"/>
                </a:moveTo>
                <a:lnTo>
                  <a:pt x="671607" y="110204"/>
                </a:lnTo>
                <a:lnTo>
                  <a:pt x="672771" y="110756"/>
                </a:lnTo>
                <a:lnTo>
                  <a:pt x="671607" y="111347"/>
                </a:lnTo>
                <a:close/>
              </a:path>
              <a:path w="1076325" h="247014">
                <a:moveTo>
                  <a:pt x="672771" y="110756"/>
                </a:moveTo>
                <a:lnTo>
                  <a:pt x="671607" y="110204"/>
                </a:lnTo>
                <a:lnTo>
                  <a:pt x="673858" y="110204"/>
                </a:lnTo>
                <a:lnTo>
                  <a:pt x="672771" y="110756"/>
                </a:lnTo>
                <a:close/>
              </a:path>
              <a:path w="1076325" h="247014">
                <a:moveTo>
                  <a:pt x="674016" y="111347"/>
                </a:moveTo>
                <a:lnTo>
                  <a:pt x="671607" y="111347"/>
                </a:lnTo>
                <a:lnTo>
                  <a:pt x="672771" y="110756"/>
                </a:lnTo>
                <a:lnTo>
                  <a:pt x="674016" y="111347"/>
                </a:lnTo>
                <a:close/>
              </a:path>
              <a:path w="1076325" h="247014">
                <a:moveTo>
                  <a:pt x="591026" y="114585"/>
                </a:moveTo>
                <a:lnTo>
                  <a:pt x="589355" y="113598"/>
                </a:lnTo>
                <a:lnTo>
                  <a:pt x="591121" y="112775"/>
                </a:lnTo>
                <a:lnTo>
                  <a:pt x="591026" y="114585"/>
                </a:lnTo>
                <a:close/>
              </a:path>
              <a:path w="1076325" h="247014">
                <a:moveTo>
                  <a:pt x="680552" y="114585"/>
                </a:moveTo>
                <a:lnTo>
                  <a:pt x="591026" y="114585"/>
                </a:lnTo>
                <a:lnTo>
                  <a:pt x="591121" y="112775"/>
                </a:lnTo>
                <a:lnTo>
                  <a:pt x="677026" y="112775"/>
                </a:lnTo>
                <a:lnTo>
                  <a:pt x="679842" y="114112"/>
                </a:lnTo>
                <a:lnTo>
                  <a:pt x="680552" y="114585"/>
                </a:lnTo>
                <a:close/>
              </a:path>
              <a:path w="1076325" h="247014">
                <a:moveTo>
                  <a:pt x="629126" y="231648"/>
                </a:moveTo>
                <a:lnTo>
                  <a:pt x="617230" y="231130"/>
                </a:lnTo>
                <a:lnTo>
                  <a:pt x="618076" y="231130"/>
                </a:lnTo>
                <a:lnTo>
                  <a:pt x="608457" y="229790"/>
                </a:lnTo>
                <a:lnTo>
                  <a:pt x="569330" y="209136"/>
                </a:lnTo>
                <a:lnTo>
                  <a:pt x="554753" y="168401"/>
                </a:lnTo>
                <a:lnTo>
                  <a:pt x="554854" y="165353"/>
                </a:lnTo>
                <a:lnTo>
                  <a:pt x="572452" y="124682"/>
                </a:lnTo>
                <a:lnTo>
                  <a:pt x="589355" y="113598"/>
                </a:lnTo>
                <a:lnTo>
                  <a:pt x="591026" y="114585"/>
                </a:lnTo>
                <a:lnTo>
                  <a:pt x="680552" y="114585"/>
                </a:lnTo>
                <a:lnTo>
                  <a:pt x="687121" y="118967"/>
                </a:lnTo>
                <a:lnTo>
                  <a:pt x="690459" y="122015"/>
                </a:lnTo>
                <a:lnTo>
                  <a:pt x="623887" y="122015"/>
                </a:lnTo>
                <a:lnTo>
                  <a:pt x="617982" y="123158"/>
                </a:lnTo>
                <a:lnTo>
                  <a:pt x="593598" y="153066"/>
                </a:lnTo>
                <a:lnTo>
                  <a:pt x="592835" y="158972"/>
                </a:lnTo>
                <a:lnTo>
                  <a:pt x="592835" y="172497"/>
                </a:lnTo>
                <a:lnTo>
                  <a:pt x="614076" y="208597"/>
                </a:lnTo>
                <a:lnTo>
                  <a:pt x="618839" y="210883"/>
                </a:lnTo>
                <a:lnTo>
                  <a:pt x="624649" y="211931"/>
                </a:lnTo>
                <a:lnTo>
                  <a:pt x="689034" y="211931"/>
                </a:lnTo>
                <a:lnTo>
                  <a:pt x="687585" y="213359"/>
                </a:lnTo>
                <a:lnTo>
                  <a:pt x="651855" y="229576"/>
                </a:lnTo>
                <a:lnTo>
                  <a:pt x="640879" y="231130"/>
                </a:lnTo>
                <a:lnTo>
                  <a:pt x="629126" y="231648"/>
                </a:lnTo>
                <a:close/>
              </a:path>
              <a:path w="1076325" h="247014">
                <a:moveTo>
                  <a:pt x="689034" y="211931"/>
                </a:moveTo>
                <a:lnTo>
                  <a:pt x="639984" y="211931"/>
                </a:lnTo>
                <a:lnTo>
                  <a:pt x="647033" y="210311"/>
                </a:lnTo>
                <a:lnTo>
                  <a:pt x="652748" y="206978"/>
                </a:lnTo>
                <a:lnTo>
                  <a:pt x="658463" y="203739"/>
                </a:lnTo>
                <a:lnTo>
                  <a:pt x="662940" y="198882"/>
                </a:lnTo>
                <a:lnTo>
                  <a:pt x="666020" y="192144"/>
                </a:lnTo>
                <a:lnTo>
                  <a:pt x="669035" y="185642"/>
                </a:lnTo>
                <a:lnTo>
                  <a:pt x="670339" y="178879"/>
                </a:lnTo>
                <a:lnTo>
                  <a:pt x="670559" y="177651"/>
                </a:lnTo>
                <a:lnTo>
                  <a:pt x="670547" y="168116"/>
                </a:lnTo>
                <a:lnTo>
                  <a:pt x="657606" y="131063"/>
                </a:lnTo>
                <a:lnTo>
                  <a:pt x="638841" y="122015"/>
                </a:lnTo>
                <a:lnTo>
                  <a:pt x="690459" y="122015"/>
                </a:lnTo>
                <a:lnTo>
                  <a:pt x="708051" y="156037"/>
                </a:lnTo>
                <a:lnTo>
                  <a:pt x="708653" y="165353"/>
                </a:lnTo>
                <a:lnTo>
                  <a:pt x="708070" y="174895"/>
                </a:lnTo>
                <a:lnTo>
                  <a:pt x="706302" y="183796"/>
                </a:lnTo>
                <a:lnTo>
                  <a:pt x="703355" y="192144"/>
                </a:lnTo>
                <a:lnTo>
                  <a:pt x="699230" y="199929"/>
                </a:lnTo>
                <a:lnTo>
                  <a:pt x="694032" y="206978"/>
                </a:lnTo>
                <a:lnTo>
                  <a:pt x="689034" y="211931"/>
                </a:lnTo>
                <a:close/>
              </a:path>
              <a:path w="1076325" h="247014">
                <a:moveTo>
                  <a:pt x="860488" y="146303"/>
                </a:moveTo>
                <a:lnTo>
                  <a:pt x="847405" y="145144"/>
                </a:lnTo>
                <a:lnTo>
                  <a:pt x="848111" y="145144"/>
                </a:lnTo>
                <a:lnTo>
                  <a:pt x="837914" y="141862"/>
                </a:lnTo>
                <a:lnTo>
                  <a:pt x="812434" y="105644"/>
                </a:lnTo>
                <a:lnTo>
                  <a:pt x="809316" y="75818"/>
                </a:lnTo>
                <a:lnTo>
                  <a:pt x="809347" y="71437"/>
                </a:lnTo>
                <a:lnTo>
                  <a:pt x="815911" y="33146"/>
                </a:lnTo>
                <a:lnTo>
                  <a:pt x="847510" y="2143"/>
                </a:lnTo>
                <a:lnTo>
                  <a:pt x="862298" y="0"/>
                </a:lnTo>
                <a:lnTo>
                  <a:pt x="869638" y="410"/>
                </a:lnTo>
                <a:lnTo>
                  <a:pt x="901960" y="16859"/>
                </a:lnTo>
                <a:lnTo>
                  <a:pt x="856964" y="16859"/>
                </a:lnTo>
                <a:lnTo>
                  <a:pt x="852773" y="18859"/>
                </a:lnTo>
                <a:lnTo>
                  <a:pt x="839950" y="61427"/>
                </a:lnTo>
                <a:lnTo>
                  <a:pt x="839832" y="75818"/>
                </a:lnTo>
                <a:lnTo>
                  <a:pt x="840097" y="86285"/>
                </a:lnTo>
                <a:lnTo>
                  <a:pt x="849534" y="125253"/>
                </a:lnTo>
                <a:lnTo>
                  <a:pt x="855059" y="129635"/>
                </a:lnTo>
                <a:lnTo>
                  <a:pt x="899462" y="129635"/>
                </a:lnTo>
                <a:lnTo>
                  <a:pt x="894081" y="135467"/>
                </a:lnTo>
                <a:lnTo>
                  <a:pt x="884562" y="141529"/>
                </a:lnTo>
                <a:lnTo>
                  <a:pt x="873365" y="145144"/>
                </a:lnTo>
                <a:lnTo>
                  <a:pt x="860488" y="146303"/>
                </a:lnTo>
                <a:close/>
              </a:path>
              <a:path w="1076325" h="247014">
                <a:moveTo>
                  <a:pt x="886872" y="243840"/>
                </a:moveTo>
                <a:lnTo>
                  <a:pt x="856488" y="243840"/>
                </a:lnTo>
                <a:lnTo>
                  <a:pt x="999458" y="3048"/>
                </a:lnTo>
                <a:lnTo>
                  <a:pt x="1030224" y="3048"/>
                </a:lnTo>
                <a:lnTo>
                  <a:pt x="886872" y="243840"/>
                </a:lnTo>
                <a:close/>
              </a:path>
              <a:path w="1076325" h="247014">
                <a:moveTo>
                  <a:pt x="899462" y="129635"/>
                </a:moveTo>
                <a:lnTo>
                  <a:pt x="869918" y="129635"/>
                </a:lnTo>
                <a:lnTo>
                  <a:pt x="875633" y="125539"/>
                </a:lnTo>
                <a:lnTo>
                  <a:pt x="879448" y="117443"/>
                </a:lnTo>
                <a:lnTo>
                  <a:pt x="885443" y="75818"/>
                </a:lnTo>
                <a:lnTo>
                  <a:pt x="885151" y="64116"/>
                </a:lnTo>
                <a:lnTo>
                  <a:pt x="885083" y="61427"/>
                </a:lnTo>
                <a:lnTo>
                  <a:pt x="884082" y="50153"/>
                </a:lnTo>
                <a:lnTo>
                  <a:pt x="883991" y="49125"/>
                </a:lnTo>
                <a:lnTo>
                  <a:pt x="882148" y="38930"/>
                </a:lnTo>
                <a:lnTo>
                  <a:pt x="879538" y="30860"/>
                </a:lnTo>
                <a:lnTo>
                  <a:pt x="875538" y="21526"/>
                </a:lnTo>
                <a:lnTo>
                  <a:pt x="869727" y="16859"/>
                </a:lnTo>
                <a:lnTo>
                  <a:pt x="901960" y="16859"/>
                </a:lnTo>
                <a:lnTo>
                  <a:pt x="915281" y="57018"/>
                </a:lnTo>
                <a:lnTo>
                  <a:pt x="915580" y="61427"/>
                </a:lnTo>
                <a:lnTo>
                  <a:pt x="915657" y="62561"/>
                </a:lnTo>
                <a:lnTo>
                  <a:pt x="915763" y="64116"/>
                </a:lnTo>
                <a:lnTo>
                  <a:pt x="915924" y="71437"/>
                </a:lnTo>
                <a:lnTo>
                  <a:pt x="915160" y="86285"/>
                </a:lnTo>
                <a:lnTo>
                  <a:pt x="915048" y="88458"/>
                </a:lnTo>
                <a:lnTo>
                  <a:pt x="912651" y="102084"/>
                </a:lnTo>
                <a:lnTo>
                  <a:pt x="912538" y="102727"/>
                </a:lnTo>
                <a:lnTo>
                  <a:pt x="912423" y="103381"/>
                </a:lnTo>
                <a:lnTo>
                  <a:pt x="908048" y="116215"/>
                </a:lnTo>
                <a:lnTo>
                  <a:pt x="901922" y="126968"/>
                </a:lnTo>
                <a:lnTo>
                  <a:pt x="899462" y="129635"/>
                </a:lnTo>
                <a:close/>
              </a:path>
              <a:path w="1076325" h="247014">
                <a:moveTo>
                  <a:pt x="1020508" y="246887"/>
                </a:moveTo>
                <a:lnTo>
                  <a:pt x="1007632" y="245688"/>
                </a:lnTo>
                <a:lnTo>
                  <a:pt x="1008179" y="245688"/>
                </a:lnTo>
                <a:lnTo>
                  <a:pt x="997934" y="242363"/>
                </a:lnTo>
                <a:lnTo>
                  <a:pt x="972454" y="206216"/>
                </a:lnTo>
                <a:lnTo>
                  <a:pt x="969336" y="176402"/>
                </a:lnTo>
                <a:lnTo>
                  <a:pt x="969367" y="172021"/>
                </a:lnTo>
                <a:lnTo>
                  <a:pt x="969633" y="164700"/>
                </a:lnTo>
                <a:lnTo>
                  <a:pt x="969689" y="163145"/>
                </a:lnTo>
                <a:lnTo>
                  <a:pt x="979611" y="125962"/>
                </a:lnTo>
                <a:lnTo>
                  <a:pt x="1014692" y="101155"/>
                </a:lnTo>
                <a:lnTo>
                  <a:pt x="1022318" y="100583"/>
                </a:lnTo>
                <a:lnTo>
                  <a:pt x="1029658" y="100994"/>
                </a:lnTo>
                <a:lnTo>
                  <a:pt x="1061980" y="117443"/>
                </a:lnTo>
                <a:lnTo>
                  <a:pt x="1016984" y="117443"/>
                </a:lnTo>
                <a:lnTo>
                  <a:pt x="1012793" y="119443"/>
                </a:lnTo>
                <a:lnTo>
                  <a:pt x="999970" y="162011"/>
                </a:lnTo>
                <a:lnTo>
                  <a:pt x="999852" y="176402"/>
                </a:lnTo>
                <a:lnTo>
                  <a:pt x="1000117" y="186870"/>
                </a:lnTo>
                <a:lnTo>
                  <a:pt x="1001232" y="199274"/>
                </a:lnTo>
                <a:lnTo>
                  <a:pt x="1003079" y="209340"/>
                </a:lnTo>
                <a:lnTo>
                  <a:pt x="1005557" y="216799"/>
                </a:lnTo>
                <a:lnTo>
                  <a:pt x="1005649" y="217074"/>
                </a:lnTo>
                <a:lnTo>
                  <a:pt x="1009554" y="225837"/>
                </a:lnTo>
                <a:lnTo>
                  <a:pt x="1015079" y="230124"/>
                </a:lnTo>
                <a:lnTo>
                  <a:pt x="1059566" y="230124"/>
                </a:lnTo>
                <a:lnTo>
                  <a:pt x="1054102" y="236038"/>
                </a:lnTo>
                <a:lnTo>
                  <a:pt x="1044582" y="242077"/>
                </a:lnTo>
                <a:lnTo>
                  <a:pt x="1033385" y="245688"/>
                </a:lnTo>
                <a:lnTo>
                  <a:pt x="1020508" y="246887"/>
                </a:lnTo>
                <a:close/>
              </a:path>
              <a:path w="1076325" h="247014">
                <a:moveTo>
                  <a:pt x="1059566" y="230124"/>
                </a:moveTo>
                <a:lnTo>
                  <a:pt x="1029938" y="230124"/>
                </a:lnTo>
                <a:lnTo>
                  <a:pt x="1035653" y="226123"/>
                </a:lnTo>
                <a:lnTo>
                  <a:pt x="1039558" y="217836"/>
                </a:lnTo>
                <a:lnTo>
                  <a:pt x="1042169" y="210639"/>
                </a:lnTo>
                <a:lnTo>
                  <a:pt x="1044011" y="201334"/>
                </a:lnTo>
                <a:lnTo>
                  <a:pt x="1045103" y="189922"/>
                </a:lnTo>
                <a:lnTo>
                  <a:pt x="1045464" y="176402"/>
                </a:lnTo>
                <a:lnTo>
                  <a:pt x="1045171" y="164700"/>
                </a:lnTo>
                <a:lnTo>
                  <a:pt x="1035558" y="122110"/>
                </a:lnTo>
                <a:lnTo>
                  <a:pt x="1029747" y="117443"/>
                </a:lnTo>
                <a:lnTo>
                  <a:pt x="1061980" y="117443"/>
                </a:lnTo>
                <a:lnTo>
                  <a:pt x="1075301" y="157603"/>
                </a:lnTo>
                <a:lnTo>
                  <a:pt x="1075600" y="162011"/>
                </a:lnTo>
                <a:lnTo>
                  <a:pt x="1075677" y="163145"/>
                </a:lnTo>
                <a:lnTo>
                  <a:pt x="1075783" y="164700"/>
                </a:lnTo>
                <a:lnTo>
                  <a:pt x="1075943" y="172021"/>
                </a:lnTo>
                <a:lnTo>
                  <a:pt x="1075180" y="186870"/>
                </a:lnTo>
                <a:lnTo>
                  <a:pt x="1075068" y="189042"/>
                </a:lnTo>
                <a:lnTo>
                  <a:pt x="1072443" y="203965"/>
                </a:lnTo>
                <a:lnTo>
                  <a:pt x="1068067" y="216799"/>
                </a:lnTo>
                <a:lnTo>
                  <a:pt x="1061942" y="227552"/>
                </a:lnTo>
                <a:lnTo>
                  <a:pt x="105956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9820" y="3381756"/>
            <a:ext cx="1423130" cy="23926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59923" y="4588763"/>
            <a:ext cx="238887" cy="23926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95247" y="4588763"/>
            <a:ext cx="238887" cy="23926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00271" y="5064251"/>
            <a:ext cx="146494" cy="16611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77911" y="4991100"/>
            <a:ext cx="226790" cy="23926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31095" y="5466588"/>
            <a:ext cx="146494" cy="166116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77440" y="4588764"/>
              <a:ext cx="1129284" cy="23926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32363" y="4588764"/>
              <a:ext cx="1163669" cy="30621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35586" y="4587240"/>
              <a:ext cx="1059180" cy="240791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7136891" y="4588763"/>
              <a:ext cx="321945" cy="239395"/>
            </a:xfrm>
            <a:custGeom>
              <a:avLst/>
              <a:gdLst/>
              <a:ahLst/>
              <a:cxnLst/>
              <a:rect l="l" t="t" r="r" b="b"/>
              <a:pathLst>
                <a:path w="321945" h="239395">
                  <a:moveTo>
                    <a:pt x="143256" y="80010"/>
                  </a:moveTo>
                  <a:lnTo>
                    <a:pt x="108204" y="80010"/>
                  </a:lnTo>
                  <a:lnTo>
                    <a:pt x="108204" y="40481"/>
                  </a:lnTo>
                  <a:lnTo>
                    <a:pt x="107823" y="32670"/>
                  </a:lnTo>
                  <a:lnTo>
                    <a:pt x="87439" y="14858"/>
                  </a:lnTo>
                  <a:lnTo>
                    <a:pt x="87439" y="1714"/>
                  </a:lnTo>
                  <a:lnTo>
                    <a:pt x="131613" y="0"/>
                  </a:lnTo>
                  <a:lnTo>
                    <a:pt x="143256" y="0"/>
                  </a:lnTo>
                  <a:lnTo>
                    <a:pt x="143256" y="80010"/>
                  </a:lnTo>
                  <a:close/>
                </a:path>
                <a:path w="321945" h="239395">
                  <a:moveTo>
                    <a:pt x="65722" y="239268"/>
                  </a:moveTo>
                  <a:lnTo>
                    <a:pt x="58483" y="239268"/>
                  </a:lnTo>
                  <a:lnTo>
                    <a:pt x="45215" y="237961"/>
                  </a:lnTo>
                  <a:lnTo>
                    <a:pt x="8518" y="206573"/>
                  </a:lnTo>
                  <a:lnTo>
                    <a:pt x="0" y="157924"/>
                  </a:lnTo>
                  <a:lnTo>
                    <a:pt x="607" y="144849"/>
                  </a:lnTo>
                  <a:lnTo>
                    <a:pt x="15072" y="102489"/>
                  </a:lnTo>
                  <a:lnTo>
                    <a:pt x="44952" y="78630"/>
                  </a:lnTo>
                  <a:lnTo>
                    <a:pt x="73723" y="73152"/>
                  </a:lnTo>
                  <a:lnTo>
                    <a:pt x="79914" y="73152"/>
                  </a:lnTo>
                  <a:lnTo>
                    <a:pt x="108204" y="80010"/>
                  </a:lnTo>
                  <a:lnTo>
                    <a:pt x="143256" y="80010"/>
                  </a:lnTo>
                  <a:lnTo>
                    <a:pt x="143256" y="91440"/>
                  </a:lnTo>
                  <a:lnTo>
                    <a:pt x="76009" y="91440"/>
                  </a:lnTo>
                  <a:lnTo>
                    <a:pt x="67563" y="92457"/>
                  </a:lnTo>
                  <a:lnTo>
                    <a:pt x="40600" y="126087"/>
                  </a:lnTo>
                  <a:lnTo>
                    <a:pt x="38099" y="152876"/>
                  </a:lnTo>
                  <a:lnTo>
                    <a:pt x="38616" y="167306"/>
                  </a:lnTo>
                  <a:lnTo>
                    <a:pt x="50764" y="204978"/>
                  </a:lnTo>
                  <a:lnTo>
                    <a:pt x="69532" y="213360"/>
                  </a:lnTo>
                  <a:lnTo>
                    <a:pt x="109730" y="213360"/>
                  </a:lnTo>
                  <a:lnTo>
                    <a:pt x="109685" y="214003"/>
                  </a:lnTo>
                  <a:lnTo>
                    <a:pt x="106855" y="217360"/>
                  </a:lnTo>
                  <a:lnTo>
                    <a:pt x="101345" y="222599"/>
                  </a:lnTo>
                  <a:lnTo>
                    <a:pt x="96012" y="226409"/>
                  </a:lnTo>
                  <a:lnTo>
                    <a:pt x="90678" y="230314"/>
                  </a:lnTo>
                  <a:lnTo>
                    <a:pt x="84962" y="233457"/>
                  </a:lnTo>
                  <a:lnTo>
                    <a:pt x="78676" y="235743"/>
                  </a:lnTo>
                  <a:lnTo>
                    <a:pt x="72389" y="238124"/>
                  </a:lnTo>
                  <a:lnTo>
                    <a:pt x="65722" y="239268"/>
                  </a:lnTo>
                  <a:close/>
                </a:path>
                <a:path w="321945" h="239395">
                  <a:moveTo>
                    <a:pt x="109730" y="213360"/>
                  </a:moveTo>
                  <a:lnTo>
                    <a:pt x="75009" y="213360"/>
                  </a:lnTo>
                  <a:lnTo>
                    <a:pt x="77723" y="213074"/>
                  </a:lnTo>
                  <a:lnTo>
                    <a:pt x="80581" y="212312"/>
                  </a:lnTo>
                  <a:lnTo>
                    <a:pt x="83439" y="211645"/>
                  </a:lnTo>
                  <a:lnTo>
                    <a:pt x="86296" y="210502"/>
                  </a:lnTo>
                  <a:lnTo>
                    <a:pt x="89058" y="208788"/>
                  </a:lnTo>
                  <a:lnTo>
                    <a:pt x="91916" y="207264"/>
                  </a:lnTo>
                  <a:lnTo>
                    <a:pt x="94773" y="204978"/>
                  </a:lnTo>
                  <a:lnTo>
                    <a:pt x="97726" y="201930"/>
                  </a:lnTo>
                  <a:lnTo>
                    <a:pt x="100679" y="199072"/>
                  </a:lnTo>
                  <a:lnTo>
                    <a:pt x="108204" y="129159"/>
                  </a:lnTo>
                  <a:lnTo>
                    <a:pt x="107918" y="122586"/>
                  </a:lnTo>
                  <a:lnTo>
                    <a:pt x="106394" y="112680"/>
                  </a:lnTo>
                  <a:lnTo>
                    <a:pt x="105251" y="108680"/>
                  </a:lnTo>
                  <a:lnTo>
                    <a:pt x="103632" y="105537"/>
                  </a:lnTo>
                  <a:lnTo>
                    <a:pt x="102108" y="102489"/>
                  </a:lnTo>
                  <a:lnTo>
                    <a:pt x="80105" y="91440"/>
                  </a:lnTo>
                  <a:lnTo>
                    <a:pt x="143256" y="91440"/>
                  </a:lnTo>
                  <a:lnTo>
                    <a:pt x="143355" y="201930"/>
                  </a:lnTo>
                  <a:lnTo>
                    <a:pt x="143463" y="204978"/>
                  </a:lnTo>
                  <a:lnTo>
                    <a:pt x="143799" y="208788"/>
                  </a:lnTo>
                  <a:lnTo>
                    <a:pt x="143882" y="209728"/>
                  </a:lnTo>
                  <a:lnTo>
                    <a:pt x="143967" y="210693"/>
                  </a:lnTo>
                  <a:lnTo>
                    <a:pt x="109918" y="210693"/>
                  </a:lnTo>
                  <a:lnTo>
                    <a:pt x="109792" y="212486"/>
                  </a:lnTo>
                  <a:lnTo>
                    <a:pt x="109730" y="213360"/>
                  </a:lnTo>
                  <a:close/>
                </a:path>
                <a:path w="321945" h="239395">
                  <a:moveTo>
                    <a:pt x="109685" y="214003"/>
                  </a:moveTo>
                  <a:lnTo>
                    <a:pt x="109792" y="212486"/>
                  </a:lnTo>
                  <a:lnTo>
                    <a:pt x="109918" y="210693"/>
                  </a:lnTo>
                  <a:lnTo>
                    <a:pt x="112475" y="210693"/>
                  </a:lnTo>
                  <a:lnTo>
                    <a:pt x="109685" y="214003"/>
                  </a:lnTo>
                  <a:close/>
                </a:path>
                <a:path w="321945" h="239395">
                  <a:moveTo>
                    <a:pt x="120681" y="237744"/>
                  </a:moveTo>
                  <a:lnTo>
                    <a:pt x="108013" y="237744"/>
                  </a:lnTo>
                  <a:lnTo>
                    <a:pt x="109576" y="215550"/>
                  </a:lnTo>
                  <a:lnTo>
                    <a:pt x="109685" y="214003"/>
                  </a:lnTo>
                  <a:lnTo>
                    <a:pt x="112475" y="210693"/>
                  </a:lnTo>
                  <a:lnTo>
                    <a:pt x="143967" y="210693"/>
                  </a:lnTo>
                  <a:lnTo>
                    <a:pt x="144018" y="211264"/>
                  </a:lnTo>
                  <a:lnTo>
                    <a:pt x="144420" y="213074"/>
                  </a:lnTo>
                  <a:lnTo>
                    <a:pt x="149352" y="219646"/>
                  </a:lnTo>
                  <a:lnTo>
                    <a:pt x="151066" y="220694"/>
                  </a:lnTo>
                  <a:lnTo>
                    <a:pt x="155638" y="221932"/>
                  </a:lnTo>
                  <a:lnTo>
                    <a:pt x="162972" y="223361"/>
                  </a:lnTo>
                  <a:lnTo>
                    <a:pt x="162972" y="236029"/>
                  </a:lnTo>
                  <a:lnTo>
                    <a:pt x="120681" y="237744"/>
                  </a:lnTo>
                  <a:close/>
                </a:path>
                <a:path w="321945" h="239395">
                  <a:moveTo>
                    <a:pt x="262223" y="239268"/>
                  </a:moveTo>
                  <a:lnTo>
                    <a:pt x="253174" y="239268"/>
                  </a:lnTo>
                  <a:lnTo>
                    <a:pt x="236870" y="237977"/>
                  </a:lnTo>
                  <a:lnTo>
                    <a:pt x="200691" y="218408"/>
                  </a:lnTo>
                  <a:lnTo>
                    <a:pt x="184002" y="176188"/>
                  </a:lnTo>
                  <a:lnTo>
                    <a:pt x="182880" y="157257"/>
                  </a:lnTo>
                  <a:lnTo>
                    <a:pt x="183448" y="145294"/>
                  </a:lnTo>
                  <a:lnTo>
                    <a:pt x="196816" y="104405"/>
                  </a:lnTo>
                  <a:lnTo>
                    <a:pt x="226214" y="79152"/>
                  </a:lnTo>
                  <a:lnTo>
                    <a:pt x="255936" y="73152"/>
                  </a:lnTo>
                  <a:lnTo>
                    <a:pt x="264403" y="73562"/>
                  </a:lnTo>
                  <a:lnTo>
                    <a:pt x="300990" y="87820"/>
                  </a:lnTo>
                  <a:lnTo>
                    <a:pt x="303799" y="91440"/>
                  </a:lnTo>
                  <a:lnTo>
                    <a:pt x="254031" y="91440"/>
                  </a:lnTo>
                  <a:lnTo>
                    <a:pt x="247404" y="92261"/>
                  </a:lnTo>
                  <a:lnTo>
                    <a:pt x="221539" y="127140"/>
                  </a:lnTo>
                  <a:lnTo>
                    <a:pt x="220218" y="137160"/>
                  </a:lnTo>
                  <a:lnTo>
                    <a:pt x="320410" y="137160"/>
                  </a:lnTo>
                  <a:lnTo>
                    <a:pt x="321080" y="145095"/>
                  </a:lnTo>
                  <a:lnTo>
                    <a:pt x="321556" y="156781"/>
                  </a:lnTo>
                  <a:lnTo>
                    <a:pt x="219456" y="156781"/>
                  </a:lnTo>
                  <a:lnTo>
                    <a:pt x="219720" y="165800"/>
                  </a:lnTo>
                  <a:lnTo>
                    <a:pt x="230600" y="202596"/>
                  </a:lnTo>
                  <a:lnTo>
                    <a:pt x="241961" y="211140"/>
                  </a:lnTo>
                  <a:lnTo>
                    <a:pt x="241701" y="211140"/>
                  </a:lnTo>
                  <a:lnTo>
                    <a:pt x="249650" y="213455"/>
                  </a:lnTo>
                  <a:lnTo>
                    <a:pt x="310785" y="213455"/>
                  </a:lnTo>
                  <a:lnTo>
                    <a:pt x="307812" y="216491"/>
                  </a:lnTo>
                  <a:lnTo>
                    <a:pt x="277748" y="235458"/>
                  </a:lnTo>
                  <a:lnTo>
                    <a:pt x="270563" y="237977"/>
                  </a:lnTo>
                  <a:lnTo>
                    <a:pt x="270759" y="237977"/>
                  </a:lnTo>
                  <a:lnTo>
                    <a:pt x="262223" y="239268"/>
                  </a:lnTo>
                  <a:close/>
                </a:path>
                <a:path w="321945" h="239395">
                  <a:moveTo>
                    <a:pt x="320410" y="137160"/>
                  </a:moveTo>
                  <a:lnTo>
                    <a:pt x="283464" y="137160"/>
                  </a:lnTo>
                  <a:lnTo>
                    <a:pt x="282892" y="128016"/>
                  </a:lnTo>
                  <a:lnTo>
                    <a:pt x="281463" y="119919"/>
                  </a:lnTo>
                  <a:lnTo>
                    <a:pt x="279272" y="112776"/>
                  </a:lnTo>
                  <a:lnTo>
                    <a:pt x="277177" y="105727"/>
                  </a:lnTo>
                  <a:lnTo>
                    <a:pt x="274034" y="100488"/>
                  </a:lnTo>
                  <a:lnTo>
                    <a:pt x="265938" y="93345"/>
                  </a:lnTo>
                  <a:lnTo>
                    <a:pt x="260323" y="91440"/>
                  </a:lnTo>
                  <a:lnTo>
                    <a:pt x="303799" y="91440"/>
                  </a:lnTo>
                  <a:lnTo>
                    <a:pt x="320106" y="133992"/>
                  </a:lnTo>
                  <a:lnTo>
                    <a:pt x="320194" y="134612"/>
                  </a:lnTo>
                  <a:lnTo>
                    <a:pt x="320410" y="137160"/>
                  </a:lnTo>
                  <a:close/>
                </a:path>
                <a:path w="321945" h="239395">
                  <a:moveTo>
                    <a:pt x="321564" y="156972"/>
                  </a:moveTo>
                  <a:lnTo>
                    <a:pt x="219461" y="156972"/>
                  </a:lnTo>
                  <a:lnTo>
                    <a:pt x="219456" y="156781"/>
                  </a:lnTo>
                  <a:lnTo>
                    <a:pt x="321556" y="156781"/>
                  </a:lnTo>
                  <a:lnTo>
                    <a:pt x="321564" y="156972"/>
                  </a:lnTo>
                  <a:close/>
                </a:path>
                <a:path w="321945" h="239395">
                  <a:moveTo>
                    <a:pt x="310785" y="213455"/>
                  </a:moveTo>
                  <a:lnTo>
                    <a:pt x="267366" y="213455"/>
                  </a:lnTo>
                  <a:lnTo>
                    <a:pt x="274986" y="211931"/>
                  </a:lnTo>
                  <a:lnTo>
                    <a:pt x="281654" y="208692"/>
                  </a:lnTo>
                  <a:lnTo>
                    <a:pt x="286831" y="205927"/>
                  </a:lnTo>
                  <a:lnTo>
                    <a:pt x="292357" y="202215"/>
                  </a:lnTo>
                  <a:lnTo>
                    <a:pt x="298223" y="197575"/>
                  </a:lnTo>
                  <a:lnTo>
                    <a:pt x="304419" y="192024"/>
                  </a:lnTo>
                  <a:lnTo>
                    <a:pt x="318516" y="204978"/>
                  </a:lnTo>
                  <a:lnTo>
                    <a:pt x="313052" y="211140"/>
                  </a:lnTo>
                  <a:lnTo>
                    <a:pt x="310785" y="2134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74735" y="4588764"/>
              <a:ext cx="932402" cy="30480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9352788" y="4588763"/>
              <a:ext cx="321945" cy="239395"/>
            </a:xfrm>
            <a:custGeom>
              <a:avLst/>
              <a:gdLst/>
              <a:ahLst/>
              <a:cxnLst/>
              <a:rect l="l" t="t" r="r" b="b"/>
              <a:pathLst>
                <a:path w="321945" h="239395">
                  <a:moveTo>
                    <a:pt x="143256" y="80010"/>
                  </a:moveTo>
                  <a:lnTo>
                    <a:pt x="108204" y="80010"/>
                  </a:lnTo>
                  <a:lnTo>
                    <a:pt x="108204" y="40481"/>
                  </a:lnTo>
                  <a:lnTo>
                    <a:pt x="107823" y="32670"/>
                  </a:lnTo>
                  <a:lnTo>
                    <a:pt x="87439" y="14858"/>
                  </a:lnTo>
                  <a:lnTo>
                    <a:pt x="87439" y="1714"/>
                  </a:lnTo>
                  <a:lnTo>
                    <a:pt x="131613" y="0"/>
                  </a:lnTo>
                  <a:lnTo>
                    <a:pt x="143256" y="0"/>
                  </a:lnTo>
                  <a:lnTo>
                    <a:pt x="143256" y="80010"/>
                  </a:lnTo>
                  <a:close/>
                </a:path>
                <a:path w="321945" h="239395">
                  <a:moveTo>
                    <a:pt x="65722" y="239268"/>
                  </a:moveTo>
                  <a:lnTo>
                    <a:pt x="58483" y="239268"/>
                  </a:lnTo>
                  <a:lnTo>
                    <a:pt x="45215" y="237961"/>
                  </a:lnTo>
                  <a:lnTo>
                    <a:pt x="8518" y="206573"/>
                  </a:lnTo>
                  <a:lnTo>
                    <a:pt x="0" y="157924"/>
                  </a:lnTo>
                  <a:lnTo>
                    <a:pt x="607" y="144849"/>
                  </a:lnTo>
                  <a:lnTo>
                    <a:pt x="15072" y="102489"/>
                  </a:lnTo>
                  <a:lnTo>
                    <a:pt x="44952" y="78630"/>
                  </a:lnTo>
                  <a:lnTo>
                    <a:pt x="73723" y="73152"/>
                  </a:lnTo>
                  <a:lnTo>
                    <a:pt x="79914" y="73152"/>
                  </a:lnTo>
                  <a:lnTo>
                    <a:pt x="108204" y="80010"/>
                  </a:lnTo>
                  <a:lnTo>
                    <a:pt x="143256" y="80010"/>
                  </a:lnTo>
                  <a:lnTo>
                    <a:pt x="143256" y="91440"/>
                  </a:lnTo>
                  <a:lnTo>
                    <a:pt x="76009" y="91440"/>
                  </a:lnTo>
                  <a:lnTo>
                    <a:pt x="67563" y="92457"/>
                  </a:lnTo>
                  <a:lnTo>
                    <a:pt x="40600" y="126087"/>
                  </a:lnTo>
                  <a:lnTo>
                    <a:pt x="38099" y="152876"/>
                  </a:lnTo>
                  <a:lnTo>
                    <a:pt x="38616" y="167306"/>
                  </a:lnTo>
                  <a:lnTo>
                    <a:pt x="50764" y="204978"/>
                  </a:lnTo>
                  <a:lnTo>
                    <a:pt x="69532" y="213360"/>
                  </a:lnTo>
                  <a:lnTo>
                    <a:pt x="109730" y="213360"/>
                  </a:lnTo>
                  <a:lnTo>
                    <a:pt x="109685" y="214003"/>
                  </a:lnTo>
                  <a:lnTo>
                    <a:pt x="106855" y="217360"/>
                  </a:lnTo>
                  <a:lnTo>
                    <a:pt x="101345" y="222599"/>
                  </a:lnTo>
                  <a:lnTo>
                    <a:pt x="96012" y="226409"/>
                  </a:lnTo>
                  <a:lnTo>
                    <a:pt x="90678" y="230314"/>
                  </a:lnTo>
                  <a:lnTo>
                    <a:pt x="84962" y="233457"/>
                  </a:lnTo>
                  <a:lnTo>
                    <a:pt x="78676" y="235743"/>
                  </a:lnTo>
                  <a:lnTo>
                    <a:pt x="72389" y="238124"/>
                  </a:lnTo>
                  <a:lnTo>
                    <a:pt x="65722" y="239268"/>
                  </a:lnTo>
                  <a:close/>
                </a:path>
                <a:path w="321945" h="239395">
                  <a:moveTo>
                    <a:pt x="109730" y="213360"/>
                  </a:moveTo>
                  <a:lnTo>
                    <a:pt x="75009" y="213360"/>
                  </a:lnTo>
                  <a:lnTo>
                    <a:pt x="77723" y="213074"/>
                  </a:lnTo>
                  <a:lnTo>
                    <a:pt x="80581" y="212312"/>
                  </a:lnTo>
                  <a:lnTo>
                    <a:pt x="83439" y="211645"/>
                  </a:lnTo>
                  <a:lnTo>
                    <a:pt x="86296" y="210502"/>
                  </a:lnTo>
                  <a:lnTo>
                    <a:pt x="89058" y="208788"/>
                  </a:lnTo>
                  <a:lnTo>
                    <a:pt x="91916" y="207264"/>
                  </a:lnTo>
                  <a:lnTo>
                    <a:pt x="94773" y="204978"/>
                  </a:lnTo>
                  <a:lnTo>
                    <a:pt x="97726" y="201930"/>
                  </a:lnTo>
                  <a:lnTo>
                    <a:pt x="100679" y="199072"/>
                  </a:lnTo>
                  <a:lnTo>
                    <a:pt x="108204" y="129159"/>
                  </a:lnTo>
                  <a:lnTo>
                    <a:pt x="107918" y="122586"/>
                  </a:lnTo>
                  <a:lnTo>
                    <a:pt x="106394" y="112680"/>
                  </a:lnTo>
                  <a:lnTo>
                    <a:pt x="105251" y="108680"/>
                  </a:lnTo>
                  <a:lnTo>
                    <a:pt x="103632" y="105537"/>
                  </a:lnTo>
                  <a:lnTo>
                    <a:pt x="102108" y="102489"/>
                  </a:lnTo>
                  <a:lnTo>
                    <a:pt x="80105" y="91440"/>
                  </a:lnTo>
                  <a:lnTo>
                    <a:pt x="143256" y="91440"/>
                  </a:lnTo>
                  <a:lnTo>
                    <a:pt x="143355" y="201930"/>
                  </a:lnTo>
                  <a:lnTo>
                    <a:pt x="143463" y="204978"/>
                  </a:lnTo>
                  <a:lnTo>
                    <a:pt x="143799" y="208788"/>
                  </a:lnTo>
                  <a:lnTo>
                    <a:pt x="143882" y="209728"/>
                  </a:lnTo>
                  <a:lnTo>
                    <a:pt x="143967" y="210693"/>
                  </a:lnTo>
                  <a:lnTo>
                    <a:pt x="109918" y="210693"/>
                  </a:lnTo>
                  <a:lnTo>
                    <a:pt x="109792" y="212486"/>
                  </a:lnTo>
                  <a:lnTo>
                    <a:pt x="109730" y="213360"/>
                  </a:lnTo>
                  <a:close/>
                </a:path>
                <a:path w="321945" h="239395">
                  <a:moveTo>
                    <a:pt x="109685" y="214003"/>
                  </a:moveTo>
                  <a:lnTo>
                    <a:pt x="109792" y="212486"/>
                  </a:lnTo>
                  <a:lnTo>
                    <a:pt x="109918" y="210693"/>
                  </a:lnTo>
                  <a:lnTo>
                    <a:pt x="112475" y="210693"/>
                  </a:lnTo>
                  <a:lnTo>
                    <a:pt x="109685" y="214003"/>
                  </a:lnTo>
                  <a:close/>
                </a:path>
                <a:path w="321945" h="239395">
                  <a:moveTo>
                    <a:pt x="120681" y="237744"/>
                  </a:moveTo>
                  <a:lnTo>
                    <a:pt x="108013" y="237744"/>
                  </a:lnTo>
                  <a:lnTo>
                    <a:pt x="109576" y="215550"/>
                  </a:lnTo>
                  <a:lnTo>
                    <a:pt x="109685" y="214003"/>
                  </a:lnTo>
                  <a:lnTo>
                    <a:pt x="112475" y="210693"/>
                  </a:lnTo>
                  <a:lnTo>
                    <a:pt x="143967" y="210693"/>
                  </a:lnTo>
                  <a:lnTo>
                    <a:pt x="144018" y="211264"/>
                  </a:lnTo>
                  <a:lnTo>
                    <a:pt x="144420" y="213074"/>
                  </a:lnTo>
                  <a:lnTo>
                    <a:pt x="149352" y="219646"/>
                  </a:lnTo>
                  <a:lnTo>
                    <a:pt x="151066" y="220694"/>
                  </a:lnTo>
                  <a:lnTo>
                    <a:pt x="155638" y="221932"/>
                  </a:lnTo>
                  <a:lnTo>
                    <a:pt x="162972" y="223361"/>
                  </a:lnTo>
                  <a:lnTo>
                    <a:pt x="162972" y="236029"/>
                  </a:lnTo>
                  <a:lnTo>
                    <a:pt x="120681" y="237744"/>
                  </a:lnTo>
                  <a:close/>
                </a:path>
                <a:path w="321945" h="239395">
                  <a:moveTo>
                    <a:pt x="262223" y="239268"/>
                  </a:moveTo>
                  <a:lnTo>
                    <a:pt x="253174" y="239268"/>
                  </a:lnTo>
                  <a:lnTo>
                    <a:pt x="236870" y="237977"/>
                  </a:lnTo>
                  <a:lnTo>
                    <a:pt x="200691" y="218408"/>
                  </a:lnTo>
                  <a:lnTo>
                    <a:pt x="184002" y="176188"/>
                  </a:lnTo>
                  <a:lnTo>
                    <a:pt x="182880" y="157257"/>
                  </a:lnTo>
                  <a:lnTo>
                    <a:pt x="183448" y="145294"/>
                  </a:lnTo>
                  <a:lnTo>
                    <a:pt x="196816" y="104405"/>
                  </a:lnTo>
                  <a:lnTo>
                    <a:pt x="226214" y="79152"/>
                  </a:lnTo>
                  <a:lnTo>
                    <a:pt x="255936" y="73152"/>
                  </a:lnTo>
                  <a:lnTo>
                    <a:pt x="264403" y="73562"/>
                  </a:lnTo>
                  <a:lnTo>
                    <a:pt x="300990" y="87820"/>
                  </a:lnTo>
                  <a:lnTo>
                    <a:pt x="303799" y="91440"/>
                  </a:lnTo>
                  <a:lnTo>
                    <a:pt x="254031" y="91440"/>
                  </a:lnTo>
                  <a:lnTo>
                    <a:pt x="247404" y="92261"/>
                  </a:lnTo>
                  <a:lnTo>
                    <a:pt x="221539" y="127140"/>
                  </a:lnTo>
                  <a:lnTo>
                    <a:pt x="220218" y="137160"/>
                  </a:lnTo>
                  <a:lnTo>
                    <a:pt x="320410" y="137160"/>
                  </a:lnTo>
                  <a:lnTo>
                    <a:pt x="321080" y="145095"/>
                  </a:lnTo>
                  <a:lnTo>
                    <a:pt x="321556" y="156781"/>
                  </a:lnTo>
                  <a:lnTo>
                    <a:pt x="219456" y="156781"/>
                  </a:lnTo>
                  <a:lnTo>
                    <a:pt x="219720" y="165800"/>
                  </a:lnTo>
                  <a:lnTo>
                    <a:pt x="230600" y="202596"/>
                  </a:lnTo>
                  <a:lnTo>
                    <a:pt x="241961" y="211140"/>
                  </a:lnTo>
                  <a:lnTo>
                    <a:pt x="241701" y="211140"/>
                  </a:lnTo>
                  <a:lnTo>
                    <a:pt x="249650" y="213455"/>
                  </a:lnTo>
                  <a:lnTo>
                    <a:pt x="310785" y="213455"/>
                  </a:lnTo>
                  <a:lnTo>
                    <a:pt x="307812" y="216491"/>
                  </a:lnTo>
                  <a:lnTo>
                    <a:pt x="277748" y="235458"/>
                  </a:lnTo>
                  <a:lnTo>
                    <a:pt x="270563" y="237977"/>
                  </a:lnTo>
                  <a:lnTo>
                    <a:pt x="270759" y="237977"/>
                  </a:lnTo>
                  <a:lnTo>
                    <a:pt x="262223" y="239268"/>
                  </a:lnTo>
                  <a:close/>
                </a:path>
                <a:path w="321945" h="239395">
                  <a:moveTo>
                    <a:pt x="320410" y="137160"/>
                  </a:moveTo>
                  <a:lnTo>
                    <a:pt x="283464" y="137160"/>
                  </a:lnTo>
                  <a:lnTo>
                    <a:pt x="282892" y="128016"/>
                  </a:lnTo>
                  <a:lnTo>
                    <a:pt x="281463" y="119919"/>
                  </a:lnTo>
                  <a:lnTo>
                    <a:pt x="279272" y="112776"/>
                  </a:lnTo>
                  <a:lnTo>
                    <a:pt x="277177" y="105727"/>
                  </a:lnTo>
                  <a:lnTo>
                    <a:pt x="274034" y="100488"/>
                  </a:lnTo>
                  <a:lnTo>
                    <a:pt x="265938" y="93345"/>
                  </a:lnTo>
                  <a:lnTo>
                    <a:pt x="260323" y="91440"/>
                  </a:lnTo>
                  <a:lnTo>
                    <a:pt x="303799" y="91440"/>
                  </a:lnTo>
                  <a:lnTo>
                    <a:pt x="320106" y="133992"/>
                  </a:lnTo>
                  <a:lnTo>
                    <a:pt x="320194" y="134612"/>
                  </a:lnTo>
                  <a:lnTo>
                    <a:pt x="320410" y="137160"/>
                  </a:lnTo>
                  <a:close/>
                </a:path>
                <a:path w="321945" h="239395">
                  <a:moveTo>
                    <a:pt x="321564" y="156972"/>
                  </a:moveTo>
                  <a:lnTo>
                    <a:pt x="219461" y="156972"/>
                  </a:lnTo>
                  <a:lnTo>
                    <a:pt x="219456" y="156781"/>
                  </a:lnTo>
                  <a:lnTo>
                    <a:pt x="321556" y="156781"/>
                  </a:lnTo>
                  <a:lnTo>
                    <a:pt x="321564" y="156972"/>
                  </a:lnTo>
                  <a:close/>
                </a:path>
                <a:path w="321945" h="239395">
                  <a:moveTo>
                    <a:pt x="310785" y="213455"/>
                  </a:moveTo>
                  <a:lnTo>
                    <a:pt x="267366" y="213455"/>
                  </a:lnTo>
                  <a:lnTo>
                    <a:pt x="274986" y="211931"/>
                  </a:lnTo>
                  <a:lnTo>
                    <a:pt x="281654" y="208692"/>
                  </a:lnTo>
                  <a:lnTo>
                    <a:pt x="286831" y="205927"/>
                  </a:lnTo>
                  <a:lnTo>
                    <a:pt x="292357" y="202215"/>
                  </a:lnTo>
                  <a:lnTo>
                    <a:pt x="298223" y="197575"/>
                  </a:lnTo>
                  <a:lnTo>
                    <a:pt x="304419" y="192024"/>
                  </a:lnTo>
                  <a:lnTo>
                    <a:pt x="318516" y="204978"/>
                  </a:lnTo>
                  <a:lnTo>
                    <a:pt x="313052" y="211140"/>
                  </a:lnTo>
                  <a:lnTo>
                    <a:pt x="310785" y="2134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69820" y="4991100"/>
              <a:ext cx="1117091" cy="23926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4045267" y="4991100"/>
              <a:ext cx="1365250" cy="239395"/>
            </a:xfrm>
            <a:custGeom>
              <a:avLst/>
              <a:gdLst/>
              <a:ahLst/>
              <a:cxnLst/>
              <a:rect l="l" t="t" r="r" b="b"/>
              <a:pathLst>
                <a:path w="1365250" h="239395">
                  <a:moveTo>
                    <a:pt x="115252" y="214223"/>
                  </a:moveTo>
                  <a:lnTo>
                    <a:pt x="114477" y="213461"/>
                  </a:lnTo>
                  <a:lnTo>
                    <a:pt x="103720" y="202704"/>
                  </a:lnTo>
                  <a:lnTo>
                    <a:pt x="98386" y="206705"/>
                  </a:lnTo>
                  <a:lnTo>
                    <a:pt x="94272" y="209359"/>
                  </a:lnTo>
                  <a:lnTo>
                    <a:pt x="90678" y="210985"/>
                  </a:lnTo>
                  <a:lnTo>
                    <a:pt x="87337" y="212699"/>
                  </a:lnTo>
                  <a:lnTo>
                    <a:pt x="83718" y="213461"/>
                  </a:lnTo>
                  <a:lnTo>
                    <a:pt x="76098" y="213461"/>
                  </a:lnTo>
                  <a:lnTo>
                    <a:pt x="73152" y="212890"/>
                  </a:lnTo>
                  <a:lnTo>
                    <a:pt x="70866" y="211747"/>
                  </a:lnTo>
                  <a:lnTo>
                    <a:pt x="68668" y="210705"/>
                  </a:lnTo>
                  <a:lnTo>
                    <a:pt x="66484" y="208610"/>
                  </a:lnTo>
                  <a:lnTo>
                    <a:pt x="64389" y="205460"/>
                  </a:lnTo>
                  <a:lnTo>
                    <a:pt x="62293" y="202412"/>
                  </a:lnTo>
                  <a:lnTo>
                    <a:pt x="60858" y="197942"/>
                  </a:lnTo>
                  <a:lnTo>
                    <a:pt x="59334" y="186220"/>
                  </a:lnTo>
                  <a:lnTo>
                    <a:pt x="59283" y="185369"/>
                  </a:lnTo>
                  <a:lnTo>
                    <a:pt x="58864" y="178028"/>
                  </a:lnTo>
                  <a:lnTo>
                    <a:pt x="58864" y="99072"/>
                  </a:lnTo>
                  <a:lnTo>
                    <a:pt x="110680" y="99072"/>
                  </a:lnTo>
                  <a:lnTo>
                    <a:pt x="110680" y="76212"/>
                  </a:lnTo>
                  <a:lnTo>
                    <a:pt x="58864" y="76212"/>
                  </a:lnTo>
                  <a:lnTo>
                    <a:pt x="58864" y="36588"/>
                  </a:lnTo>
                  <a:lnTo>
                    <a:pt x="28854" y="36588"/>
                  </a:lnTo>
                  <a:lnTo>
                    <a:pt x="27520" y="48399"/>
                  </a:lnTo>
                  <a:lnTo>
                    <a:pt x="26289" y="56680"/>
                  </a:lnTo>
                  <a:lnTo>
                    <a:pt x="25234" y="61442"/>
                  </a:lnTo>
                  <a:lnTo>
                    <a:pt x="24282" y="66395"/>
                  </a:lnTo>
                  <a:lnTo>
                    <a:pt x="22948" y="70307"/>
                  </a:lnTo>
                  <a:lnTo>
                    <a:pt x="21234" y="73355"/>
                  </a:lnTo>
                  <a:lnTo>
                    <a:pt x="19519" y="76492"/>
                  </a:lnTo>
                  <a:lnTo>
                    <a:pt x="17233" y="79070"/>
                  </a:lnTo>
                  <a:lnTo>
                    <a:pt x="14287" y="81064"/>
                  </a:lnTo>
                  <a:lnTo>
                    <a:pt x="11430" y="83159"/>
                  </a:lnTo>
                  <a:lnTo>
                    <a:pt x="6667" y="84785"/>
                  </a:lnTo>
                  <a:lnTo>
                    <a:pt x="0" y="85826"/>
                  </a:lnTo>
                  <a:lnTo>
                    <a:pt x="0" y="99072"/>
                  </a:lnTo>
                  <a:lnTo>
                    <a:pt x="23812" y="99072"/>
                  </a:lnTo>
                  <a:lnTo>
                    <a:pt x="23850" y="186220"/>
                  </a:lnTo>
                  <a:lnTo>
                    <a:pt x="24498" y="198259"/>
                  </a:lnTo>
                  <a:lnTo>
                    <a:pt x="48463" y="236029"/>
                  </a:lnTo>
                  <a:lnTo>
                    <a:pt x="67818" y="239280"/>
                  </a:lnTo>
                  <a:lnTo>
                    <a:pt x="76098" y="239280"/>
                  </a:lnTo>
                  <a:lnTo>
                    <a:pt x="108940" y="220637"/>
                  </a:lnTo>
                  <a:lnTo>
                    <a:pt x="115252" y="214223"/>
                  </a:lnTo>
                  <a:close/>
                </a:path>
                <a:path w="1365250" h="239395">
                  <a:moveTo>
                    <a:pt x="267652" y="154216"/>
                  </a:moveTo>
                  <a:lnTo>
                    <a:pt x="257035" y="106362"/>
                  </a:lnTo>
                  <a:lnTo>
                    <a:pt x="229552" y="80784"/>
                  </a:lnTo>
                  <a:lnTo>
                    <a:pt x="229552" y="167347"/>
                  </a:lnTo>
                  <a:lnTo>
                    <a:pt x="228879" y="175361"/>
                  </a:lnTo>
                  <a:lnTo>
                    <a:pt x="227368" y="183540"/>
                  </a:lnTo>
                  <a:lnTo>
                    <a:pt x="226123" y="190881"/>
                  </a:lnTo>
                  <a:lnTo>
                    <a:pt x="223926" y="197561"/>
                  </a:lnTo>
                  <a:lnTo>
                    <a:pt x="220878" y="203085"/>
                  </a:lnTo>
                  <a:lnTo>
                    <a:pt x="217932" y="208788"/>
                  </a:lnTo>
                  <a:lnTo>
                    <a:pt x="214122" y="213182"/>
                  </a:lnTo>
                  <a:lnTo>
                    <a:pt x="209550" y="216319"/>
                  </a:lnTo>
                  <a:lnTo>
                    <a:pt x="204978" y="219557"/>
                  </a:lnTo>
                  <a:lnTo>
                    <a:pt x="199707" y="220992"/>
                  </a:lnTo>
                  <a:lnTo>
                    <a:pt x="192786" y="220992"/>
                  </a:lnTo>
                  <a:lnTo>
                    <a:pt x="184848" y="220002"/>
                  </a:lnTo>
                  <a:lnTo>
                    <a:pt x="158877" y="183540"/>
                  </a:lnTo>
                  <a:lnTo>
                    <a:pt x="156908" y="167347"/>
                  </a:lnTo>
                  <a:lnTo>
                    <a:pt x="156400" y="154406"/>
                  </a:lnTo>
                  <a:lnTo>
                    <a:pt x="156400" y="154216"/>
                  </a:lnTo>
                  <a:lnTo>
                    <a:pt x="156997" y="139788"/>
                  </a:lnTo>
                  <a:lnTo>
                    <a:pt x="171284" y="100457"/>
                  </a:lnTo>
                  <a:lnTo>
                    <a:pt x="192214" y="91440"/>
                  </a:lnTo>
                  <a:lnTo>
                    <a:pt x="198996" y="91440"/>
                  </a:lnTo>
                  <a:lnTo>
                    <a:pt x="224497" y="120408"/>
                  </a:lnTo>
                  <a:lnTo>
                    <a:pt x="229552" y="167347"/>
                  </a:lnTo>
                  <a:lnTo>
                    <a:pt x="229552" y="80784"/>
                  </a:lnTo>
                  <a:lnTo>
                    <a:pt x="225285" y="78562"/>
                  </a:lnTo>
                  <a:lnTo>
                    <a:pt x="210286" y="74549"/>
                  </a:lnTo>
                  <a:lnTo>
                    <a:pt x="192874" y="73164"/>
                  </a:lnTo>
                  <a:lnTo>
                    <a:pt x="182448" y="73799"/>
                  </a:lnTo>
                  <a:lnTo>
                    <a:pt x="146507" y="88011"/>
                  </a:lnTo>
                  <a:lnTo>
                    <a:pt x="123723" y="121348"/>
                  </a:lnTo>
                  <a:lnTo>
                    <a:pt x="118300" y="157835"/>
                  </a:lnTo>
                  <a:lnTo>
                    <a:pt x="118364" y="158978"/>
                  </a:lnTo>
                  <a:lnTo>
                    <a:pt x="128701" y="207086"/>
                  </a:lnTo>
                  <a:lnTo>
                    <a:pt x="159435" y="234149"/>
                  </a:lnTo>
                  <a:lnTo>
                    <a:pt x="190309" y="239280"/>
                  </a:lnTo>
                  <a:lnTo>
                    <a:pt x="201841" y="238683"/>
                  </a:lnTo>
                  <a:lnTo>
                    <a:pt x="239903" y="224104"/>
                  </a:lnTo>
                  <a:lnTo>
                    <a:pt x="262458" y="190525"/>
                  </a:lnTo>
                  <a:lnTo>
                    <a:pt x="267068" y="167347"/>
                  </a:lnTo>
                  <a:lnTo>
                    <a:pt x="267652" y="154216"/>
                  </a:lnTo>
                  <a:close/>
                </a:path>
                <a:path w="1365250" h="239395">
                  <a:moveTo>
                    <a:pt x="456526" y="223367"/>
                  </a:moveTo>
                  <a:lnTo>
                    <a:pt x="449186" y="221945"/>
                  </a:lnTo>
                  <a:lnTo>
                    <a:pt x="444627" y="220700"/>
                  </a:lnTo>
                  <a:lnTo>
                    <a:pt x="442912" y="219659"/>
                  </a:lnTo>
                  <a:lnTo>
                    <a:pt x="441198" y="218706"/>
                  </a:lnTo>
                  <a:lnTo>
                    <a:pt x="437972" y="213080"/>
                  </a:lnTo>
                  <a:lnTo>
                    <a:pt x="437578" y="211277"/>
                  </a:lnTo>
                  <a:lnTo>
                    <a:pt x="437527" y="210705"/>
                  </a:lnTo>
                  <a:lnTo>
                    <a:pt x="437438" y="209740"/>
                  </a:lnTo>
                  <a:lnTo>
                    <a:pt x="437349" y="208788"/>
                  </a:lnTo>
                  <a:lnTo>
                    <a:pt x="437019" y="204990"/>
                  </a:lnTo>
                  <a:lnTo>
                    <a:pt x="436905" y="201942"/>
                  </a:lnTo>
                  <a:lnTo>
                    <a:pt x="436816" y="91440"/>
                  </a:lnTo>
                  <a:lnTo>
                    <a:pt x="436816" y="80022"/>
                  </a:lnTo>
                  <a:lnTo>
                    <a:pt x="436816" y="12"/>
                  </a:lnTo>
                  <a:lnTo>
                    <a:pt x="425170" y="12"/>
                  </a:lnTo>
                  <a:lnTo>
                    <a:pt x="381000" y="1727"/>
                  </a:lnTo>
                  <a:lnTo>
                    <a:pt x="381000" y="14871"/>
                  </a:lnTo>
                  <a:lnTo>
                    <a:pt x="387946" y="16205"/>
                  </a:lnTo>
                  <a:lnTo>
                    <a:pt x="392328" y="17157"/>
                  </a:lnTo>
                  <a:lnTo>
                    <a:pt x="401764" y="40487"/>
                  </a:lnTo>
                  <a:lnTo>
                    <a:pt x="401764" y="80022"/>
                  </a:lnTo>
                  <a:lnTo>
                    <a:pt x="401764" y="129171"/>
                  </a:lnTo>
                  <a:lnTo>
                    <a:pt x="401688" y="179743"/>
                  </a:lnTo>
                  <a:lnTo>
                    <a:pt x="391287" y="201942"/>
                  </a:lnTo>
                  <a:lnTo>
                    <a:pt x="388327" y="204990"/>
                  </a:lnTo>
                  <a:lnTo>
                    <a:pt x="385470" y="207276"/>
                  </a:lnTo>
                  <a:lnTo>
                    <a:pt x="382612" y="208788"/>
                  </a:lnTo>
                  <a:lnTo>
                    <a:pt x="379857" y="210502"/>
                  </a:lnTo>
                  <a:lnTo>
                    <a:pt x="376999" y="211645"/>
                  </a:lnTo>
                  <a:lnTo>
                    <a:pt x="374142" y="212318"/>
                  </a:lnTo>
                  <a:lnTo>
                    <a:pt x="371284" y="213080"/>
                  </a:lnTo>
                  <a:lnTo>
                    <a:pt x="368554" y="213372"/>
                  </a:lnTo>
                  <a:lnTo>
                    <a:pt x="363093" y="213372"/>
                  </a:lnTo>
                  <a:lnTo>
                    <a:pt x="333717" y="179743"/>
                  </a:lnTo>
                  <a:lnTo>
                    <a:pt x="331660" y="152882"/>
                  </a:lnTo>
                  <a:lnTo>
                    <a:pt x="332282" y="138544"/>
                  </a:lnTo>
                  <a:lnTo>
                    <a:pt x="347154" y="100177"/>
                  </a:lnTo>
                  <a:lnTo>
                    <a:pt x="369570" y="91440"/>
                  </a:lnTo>
                  <a:lnTo>
                    <a:pt x="373659" y="91440"/>
                  </a:lnTo>
                  <a:lnTo>
                    <a:pt x="397192" y="105549"/>
                  </a:lnTo>
                  <a:lnTo>
                    <a:pt x="398805" y="108686"/>
                  </a:lnTo>
                  <a:lnTo>
                    <a:pt x="399948" y="112687"/>
                  </a:lnTo>
                  <a:lnTo>
                    <a:pt x="401472" y="122593"/>
                  </a:lnTo>
                  <a:lnTo>
                    <a:pt x="401764" y="129171"/>
                  </a:lnTo>
                  <a:lnTo>
                    <a:pt x="401764" y="80022"/>
                  </a:lnTo>
                  <a:lnTo>
                    <a:pt x="373468" y="73164"/>
                  </a:lnTo>
                  <a:lnTo>
                    <a:pt x="367284" y="73164"/>
                  </a:lnTo>
                  <a:lnTo>
                    <a:pt x="329844" y="82778"/>
                  </a:lnTo>
                  <a:lnTo>
                    <a:pt x="303276" y="111544"/>
                  </a:lnTo>
                  <a:lnTo>
                    <a:pt x="293560" y="157937"/>
                  </a:lnTo>
                  <a:lnTo>
                    <a:pt x="294500" y="176428"/>
                  </a:lnTo>
                  <a:lnTo>
                    <a:pt x="308698" y="218224"/>
                  </a:lnTo>
                  <a:lnTo>
                    <a:pt x="352044" y="239280"/>
                  </a:lnTo>
                  <a:lnTo>
                    <a:pt x="359283" y="239280"/>
                  </a:lnTo>
                  <a:lnTo>
                    <a:pt x="365950" y="238137"/>
                  </a:lnTo>
                  <a:lnTo>
                    <a:pt x="372237" y="235750"/>
                  </a:lnTo>
                  <a:lnTo>
                    <a:pt x="378523" y="233464"/>
                  </a:lnTo>
                  <a:lnTo>
                    <a:pt x="384238" y="230327"/>
                  </a:lnTo>
                  <a:lnTo>
                    <a:pt x="389572" y="226415"/>
                  </a:lnTo>
                  <a:lnTo>
                    <a:pt x="394906" y="222605"/>
                  </a:lnTo>
                  <a:lnTo>
                    <a:pt x="400405" y="217373"/>
                  </a:lnTo>
                  <a:lnTo>
                    <a:pt x="403237" y="214007"/>
                  </a:lnTo>
                  <a:lnTo>
                    <a:pt x="403136" y="215557"/>
                  </a:lnTo>
                  <a:lnTo>
                    <a:pt x="401561" y="237756"/>
                  </a:lnTo>
                  <a:lnTo>
                    <a:pt x="414235" y="237756"/>
                  </a:lnTo>
                  <a:lnTo>
                    <a:pt x="456526" y="236042"/>
                  </a:lnTo>
                  <a:lnTo>
                    <a:pt x="456526" y="223367"/>
                  </a:lnTo>
                  <a:close/>
                </a:path>
                <a:path w="1365250" h="239395">
                  <a:moveTo>
                    <a:pt x="625792" y="154216"/>
                  </a:moveTo>
                  <a:lnTo>
                    <a:pt x="615175" y="106362"/>
                  </a:lnTo>
                  <a:lnTo>
                    <a:pt x="587692" y="80784"/>
                  </a:lnTo>
                  <a:lnTo>
                    <a:pt x="587692" y="167347"/>
                  </a:lnTo>
                  <a:lnTo>
                    <a:pt x="587019" y="175361"/>
                  </a:lnTo>
                  <a:lnTo>
                    <a:pt x="585508" y="183540"/>
                  </a:lnTo>
                  <a:lnTo>
                    <a:pt x="584263" y="190881"/>
                  </a:lnTo>
                  <a:lnTo>
                    <a:pt x="582066" y="197561"/>
                  </a:lnTo>
                  <a:lnTo>
                    <a:pt x="579018" y="203085"/>
                  </a:lnTo>
                  <a:lnTo>
                    <a:pt x="576072" y="208788"/>
                  </a:lnTo>
                  <a:lnTo>
                    <a:pt x="572262" y="213182"/>
                  </a:lnTo>
                  <a:lnTo>
                    <a:pt x="567690" y="216319"/>
                  </a:lnTo>
                  <a:lnTo>
                    <a:pt x="563118" y="219557"/>
                  </a:lnTo>
                  <a:lnTo>
                    <a:pt x="557847" y="220992"/>
                  </a:lnTo>
                  <a:lnTo>
                    <a:pt x="550926" y="220992"/>
                  </a:lnTo>
                  <a:lnTo>
                    <a:pt x="542988" y="220002"/>
                  </a:lnTo>
                  <a:lnTo>
                    <a:pt x="517017" y="183540"/>
                  </a:lnTo>
                  <a:lnTo>
                    <a:pt x="515048" y="167347"/>
                  </a:lnTo>
                  <a:lnTo>
                    <a:pt x="514540" y="154406"/>
                  </a:lnTo>
                  <a:lnTo>
                    <a:pt x="514540" y="154216"/>
                  </a:lnTo>
                  <a:lnTo>
                    <a:pt x="515137" y="139788"/>
                  </a:lnTo>
                  <a:lnTo>
                    <a:pt x="529424" y="100457"/>
                  </a:lnTo>
                  <a:lnTo>
                    <a:pt x="550354" y="91440"/>
                  </a:lnTo>
                  <a:lnTo>
                    <a:pt x="557136" y="91440"/>
                  </a:lnTo>
                  <a:lnTo>
                    <a:pt x="582637" y="120408"/>
                  </a:lnTo>
                  <a:lnTo>
                    <a:pt x="587692" y="167347"/>
                  </a:lnTo>
                  <a:lnTo>
                    <a:pt x="587692" y="80784"/>
                  </a:lnTo>
                  <a:lnTo>
                    <a:pt x="583425" y="78562"/>
                  </a:lnTo>
                  <a:lnTo>
                    <a:pt x="568426" y="74549"/>
                  </a:lnTo>
                  <a:lnTo>
                    <a:pt x="551014" y="73164"/>
                  </a:lnTo>
                  <a:lnTo>
                    <a:pt x="540588" y="73799"/>
                  </a:lnTo>
                  <a:lnTo>
                    <a:pt x="504647" y="88011"/>
                  </a:lnTo>
                  <a:lnTo>
                    <a:pt x="481863" y="121348"/>
                  </a:lnTo>
                  <a:lnTo>
                    <a:pt x="476440" y="157835"/>
                  </a:lnTo>
                  <a:lnTo>
                    <a:pt x="476504" y="158978"/>
                  </a:lnTo>
                  <a:lnTo>
                    <a:pt x="486841" y="207086"/>
                  </a:lnTo>
                  <a:lnTo>
                    <a:pt x="517575" y="234149"/>
                  </a:lnTo>
                  <a:lnTo>
                    <a:pt x="548449" y="239280"/>
                  </a:lnTo>
                  <a:lnTo>
                    <a:pt x="559981" y="238683"/>
                  </a:lnTo>
                  <a:lnTo>
                    <a:pt x="598043" y="224104"/>
                  </a:lnTo>
                  <a:lnTo>
                    <a:pt x="620598" y="190525"/>
                  </a:lnTo>
                  <a:lnTo>
                    <a:pt x="625208" y="167347"/>
                  </a:lnTo>
                  <a:lnTo>
                    <a:pt x="625792" y="154216"/>
                  </a:lnTo>
                  <a:close/>
                </a:path>
                <a:path w="1365250" h="239395">
                  <a:moveTo>
                    <a:pt x="767524" y="182791"/>
                  </a:moveTo>
                  <a:lnTo>
                    <a:pt x="742073" y="152387"/>
                  </a:lnTo>
                  <a:lnTo>
                    <a:pt x="710463" y="137350"/>
                  </a:lnTo>
                  <a:lnTo>
                    <a:pt x="703516" y="133832"/>
                  </a:lnTo>
                  <a:lnTo>
                    <a:pt x="699516" y="131165"/>
                  </a:lnTo>
                  <a:lnTo>
                    <a:pt x="695515" y="128600"/>
                  </a:lnTo>
                  <a:lnTo>
                    <a:pt x="692658" y="125831"/>
                  </a:lnTo>
                  <a:lnTo>
                    <a:pt x="689229" y="120116"/>
                  </a:lnTo>
                  <a:lnTo>
                    <a:pt x="688276" y="116306"/>
                  </a:lnTo>
                  <a:lnTo>
                    <a:pt x="688276" y="105067"/>
                  </a:lnTo>
                  <a:lnTo>
                    <a:pt x="690460" y="100114"/>
                  </a:lnTo>
                  <a:lnTo>
                    <a:pt x="698842" y="93256"/>
                  </a:lnTo>
                  <a:lnTo>
                    <a:pt x="704659" y="91541"/>
                  </a:lnTo>
                  <a:lnTo>
                    <a:pt x="717423" y="91541"/>
                  </a:lnTo>
                  <a:lnTo>
                    <a:pt x="735520" y="100876"/>
                  </a:lnTo>
                  <a:lnTo>
                    <a:pt x="738466" y="104305"/>
                  </a:lnTo>
                  <a:lnTo>
                    <a:pt x="741324" y="109829"/>
                  </a:lnTo>
                  <a:lnTo>
                    <a:pt x="743991" y="117360"/>
                  </a:lnTo>
                  <a:lnTo>
                    <a:pt x="766000" y="117360"/>
                  </a:lnTo>
                  <a:lnTo>
                    <a:pt x="766000" y="91541"/>
                  </a:lnTo>
                  <a:lnTo>
                    <a:pt x="766000" y="79260"/>
                  </a:lnTo>
                  <a:lnTo>
                    <a:pt x="757161" y="77546"/>
                  </a:lnTo>
                  <a:lnTo>
                    <a:pt x="749363" y="76136"/>
                  </a:lnTo>
                  <a:lnTo>
                    <a:pt x="742619" y="75044"/>
                  </a:lnTo>
                  <a:lnTo>
                    <a:pt x="736942" y="74307"/>
                  </a:lnTo>
                  <a:lnTo>
                    <a:pt x="729246" y="73558"/>
                  </a:lnTo>
                  <a:lnTo>
                    <a:pt x="728573" y="73558"/>
                  </a:lnTo>
                  <a:lnTo>
                    <a:pt x="721271" y="73164"/>
                  </a:lnTo>
                  <a:lnTo>
                    <a:pt x="715886" y="73164"/>
                  </a:lnTo>
                  <a:lnTo>
                    <a:pt x="706856" y="73558"/>
                  </a:lnTo>
                  <a:lnTo>
                    <a:pt x="670293" y="85483"/>
                  </a:lnTo>
                  <a:lnTo>
                    <a:pt x="653224" y="119545"/>
                  </a:lnTo>
                  <a:lnTo>
                    <a:pt x="653224" y="127546"/>
                  </a:lnTo>
                  <a:lnTo>
                    <a:pt x="655027" y="134302"/>
                  </a:lnTo>
                  <a:lnTo>
                    <a:pt x="658647" y="139928"/>
                  </a:lnTo>
                  <a:lnTo>
                    <a:pt x="662266" y="145643"/>
                  </a:lnTo>
                  <a:lnTo>
                    <a:pt x="697420" y="166890"/>
                  </a:lnTo>
                  <a:lnTo>
                    <a:pt x="705129" y="170370"/>
                  </a:lnTo>
                  <a:lnTo>
                    <a:pt x="732472" y="194030"/>
                  </a:lnTo>
                  <a:lnTo>
                    <a:pt x="732472" y="203365"/>
                  </a:lnTo>
                  <a:lnTo>
                    <a:pt x="731799" y="206984"/>
                  </a:lnTo>
                  <a:lnTo>
                    <a:pt x="730275" y="209753"/>
                  </a:lnTo>
                  <a:lnTo>
                    <a:pt x="728751" y="212610"/>
                  </a:lnTo>
                  <a:lnTo>
                    <a:pt x="726757" y="214795"/>
                  </a:lnTo>
                  <a:lnTo>
                    <a:pt x="724179" y="216408"/>
                  </a:lnTo>
                  <a:lnTo>
                    <a:pt x="721702" y="218135"/>
                  </a:lnTo>
                  <a:lnTo>
                    <a:pt x="718756" y="219278"/>
                  </a:lnTo>
                  <a:lnTo>
                    <a:pt x="715327" y="219938"/>
                  </a:lnTo>
                  <a:lnTo>
                    <a:pt x="711987" y="220700"/>
                  </a:lnTo>
                  <a:lnTo>
                    <a:pt x="708469" y="221081"/>
                  </a:lnTo>
                  <a:lnTo>
                    <a:pt x="696175" y="221081"/>
                  </a:lnTo>
                  <a:lnTo>
                    <a:pt x="689089" y="218986"/>
                  </a:lnTo>
                  <a:lnTo>
                    <a:pt x="689292" y="218986"/>
                  </a:lnTo>
                  <a:lnTo>
                    <a:pt x="684466" y="215087"/>
                  </a:lnTo>
                  <a:lnTo>
                    <a:pt x="680910" y="211442"/>
                  </a:lnTo>
                  <a:lnTo>
                    <a:pt x="677672" y="206375"/>
                  </a:lnTo>
                  <a:lnTo>
                    <a:pt x="674763" y="199910"/>
                  </a:lnTo>
                  <a:lnTo>
                    <a:pt x="672172" y="192024"/>
                  </a:lnTo>
                  <a:lnTo>
                    <a:pt x="650176" y="192024"/>
                  </a:lnTo>
                  <a:lnTo>
                    <a:pt x="650176" y="231368"/>
                  </a:lnTo>
                  <a:lnTo>
                    <a:pt x="657402" y="233248"/>
                  </a:lnTo>
                  <a:lnTo>
                    <a:pt x="697166" y="239153"/>
                  </a:lnTo>
                  <a:lnTo>
                    <a:pt x="714349" y="239153"/>
                  </a:lnTo>
                  <a:lnTo>
                    <a:pt x="721512" y="238417"/>
                  </a:lnTo>
                  <a:lnTo>
                    <a:pt x="729234" y="236702"/>
                  </a:lnTo>
                  <a:lnTo>
                    <a:pt x="737044" y="235089"/>
                  </a:lnTo>
                  <a:lnTo>
                    <a:pt x="743800" y="232232"/>
                  </a:lnTo>
                  <a:lnTo>
                    <a:pt x="749617" y="228130"/>
                  </a:lnTo>
                  <a:lnTo>
                    <a:pt x="755421" y="224129"/>
                  </a:lnTo>
                  <a:lnTo>
                    <a:pt x="758075" y="221081"/>
                  </a:lnTo>
                  <a:lnTo>
                    <a:pt x="759904" y="218986"/>
                  </a:lnTo>
                  <a:lnTo>
                    <a:pt x="762990" y="212610"/>
                  </a:lnTo>
                  <a:lnTo>
                    <a:pt x="766000" y="206603"/>
                  </a:lnTo>
                  <a:lnTo>
                    <a:pt x="766038" y="206375"/>
                  </a:lnTo>
                  <a:lnTo>
                    <a:pt x="767524" y="199085"/>
                  </a:lnTo>
                  <a:lnTo>
                    <a:pt x="767524" y="182791"/>
                  </a:lnTo>
                  <a:close/>
                </a:path>
                <a:path w="1365250" h="239395">
                  <a:moveTo>
                    <a:pt x="1052220" y="223558"/>
                  </a:moveTo>
                  <a:lnTo>
                    <a:pt x="1045362" y="221843"/>
                  </a:lnTo>
                  <a:lnTo>
                    <a:pt x="1040803" y="220218"/>
                  </a:lnTo>
                  <a:lnTo>
                    <a:pt x="1040955" y="220218"/>
                  </a:lnTo>
                  <a:lnTo>
                    <a:pt x="1039266" y="218884"/>
                  </a:lnTo>
                  <a:lnTo>
                    <a:pt x="1034224" y="0"/>
                  </a:lnTo>
                  <a:lnTo>
                    <a:pt x="1022375" y="0"/>
                  </a:lnTo>
                  <a:lnTo>
                    <a:pt x="978408" y="1714"/>
                  </a:lnTo>
                  <a:lnTo>
                    <a:pt x="978408" y="14859"/>
                  </a:lnTo>
                  <a:lnTo>
                    <a:pt x="985354" y="16192"/>
                  </a:lnTo>
                  <a:lnTo>
                    <a:pt x="989647" y="17145"/>
                  </a:lnTo>
                  <a:lnTo>
                    <a:pt x="999172" y="40678"/>
                  </a:lnTo>
                  <a:lnTo>
                    <a:pt x="999172" y="198793"/>
                  </a:lnTo>
                  <a:lnTo>
                    <a:pt x="998982" y="203365"/>
                  </a:lnTo>
                  <a:lnTo>
                    <a:pt x="998220" y="210312"/>
                  </a:lnTo>
                  <a:lnTo>
                    <a:pt x="997737" y="212890"/>
                  </a:lnTo>
                  <a:lnTo>
                    <a:pt x="996975" y="214503"/>
                  </a:lnTo>
                  <a:lnTo>
                    <a:pt x="996213" y="216217"/>
                  </a:lnTo>
                  <a:lnTo>
                    <a:pt x="994981" y="217741"/>
                  </a:lnTo>
                  <a:lnTo>
                    <a:pt x="993267" y="218884"/>
                  </a:lnTo>
                  <a:lnTo>
                    <a:pt x="991552" y="220218"/>
                  </a:lnTo>
                  <a:lnTo>
                    <a:pt x="987450" y="221653"/>
                  </a:lnTo>
                  <a:lnTo>
                    <a:pt x="980973" y="223266"/>
                  </a:lnTo>
                  <a:lnTo>
                    <a:pt x="980973" y="236220"/>
                  </a:lnTo>
                  <a:lnTo>
                    <a:pt x="1052220" y="236220"/>
                  </a:lnTo>
                  <a:lnTo>
                    <a:pt x="1052220" y="223558"/>
                  </a:lnTo>
                  <a:close/>
                </a:path>
                <a:path w="1365250" h="239395">
                  <a:moveTo>
                    <a:pt x="1224724" y="154216"/>
                  </a:moveTo>
                  <a:lnTo>
                    <a:pt x="1214107" y="106362"/>
                  </a:lnTo>
                  <a:lnTo>
                    <a:pt x="1186624" y="80784"/>
                  </a:lnTo>
                  <a:lnTo>
                    <a:pt x="1186624" y="167347"/>
                  </a:lnTo>
                  <a:lnTo>
                    <a:pt x="1185951" y="175361"/>
                  </a:lnTo>
                  <a:lnTo>
                    <a:pt x="1184440" y="183540"/>
                  </a:lnTo>
                  <a:lnTo>
                    <a:pt x="1183195" y="190881"/>
                  </a:lnTo>
                  <a:lnTo>
                    <a:pt x="1180998" y="197548"/>
                  </a:lnTo>
                  <a:lnTo>
                    <a:pt x="1177950" y="203073"/>
                  </a:lnTo>
                  <a:lnTo>
                    <a:pt x="1175004" y="208788"/>
                  </a:lnTo>
                  <a:lnTo>
                    <a:pt x="1171194" y="213169"/>
                  </a:lnTo>
                  <a:lnTo>
                    <a:pt x="1166622" y="216319"/>
                  </a:lnTo>
                  <a:lnTo>
                    <a:pt x="1162050" y="219557"/>
                  </a:lnTo>
                  <a:lnTo>
                    <a:pt x="1156779" y="220980"/>
                  </a:lnTo>
                  <a:lnTo>
                    <a:pt x="1149858" y="220980"/>
                  </a:lnTo>
                  <a:lnTo>
                    <a:pt x="1141920" y="220002"/>
                  </a:lnTo>
                  <a:lnTo>
                    <a:pt x="1115949" y="183540"/>
                  </a:lnTo>
                  <a:lnTo>
                    <a:pt x="1115885" y="183070"/>
                  </a:lnTo>
                  <a:lnTo>
                    <a:pt x="1114094" y="170014"/>
                  </a:lnTo>
                  <a:lnTo>
                    <a:pt x="1113980" y="167347"/>
                  </a:lnTo>
                  <a:lnTo>
                    <a:pt x="1113472" y="154406"/>
                  </a:lnTo>
                  <a:lnTo>
                    <a:pt x="1113472" y="154216"/>
                  </a:lnTo>
                  <a:lnTo>
                    <a:pt x="1118895" y="116281"/>
                  </a:lnTo>
                  <a:lnTo>
                    <a:pt x="1149286" y="91440"/>
                  </a:lnTo>
                  <a:lnTo>
                    <a:pt x="1156068" y="91440"/>
                  </a:lnTo>
                  <a:lnTo>
                    <a:pt x="1181569" y="120396"/>
                  </a:lnTo>
                  <a:lnTo>
                    <a:pt x="1186624" y="167347"/>
                  </a:lnTo>
                  <a:lnTo>
                    <a:pt x="1186624" y="80784"/>
                  </a:lnTo>
                  <a:lnTo>
                    <a:pt x="1182357" y="78562"/>
                  </a:lnTo>
                  <a:lnTo>
                    <a:pt x="1167358" y="74549"/>
                  </a:lnTo>
                  <a:lnTo>
                    <a:pt x="1149946" y="73152"/>
                  </a:lnTo>
                  <a:lnTo>
                    <a:pt x="1139520" y="73799"/>
                  </a:lnTo>
                  <a:lnTo>
                    <a:pt x="1103579" y="88011"/>
                  </a:lnTo>
                  <a:lnTo>
                    <a:pt x="1080795" y="121348"/>
                  </a:lnTo>
                  <a:lnTo>
                    <a:pt x="1075372" y="157835"/>
                  </a:lnTo>
                  <a:lnTo>
                    <a:pt x="1075436" y="158978"/>
                  </a:lnTo>
                  <a:lnTo>
                    <a:pt x="1085773" y="207086"/>
                  </a:lnTo>
                  <a:lnTo>
                    <a:pt x="1116507" y="234149"/>
                  </a:lnTo>
                  <a:lnTo>
                    <a:pt x="1147381" y="239268"/>
                  </a:lnTo>
                  <a:lnTo>
                    <a:pt x="1158913" y="238683"/>
                  </a:lnTo>
                  <a:lnTo>
                    <a:pt x="1196975" y="224104"/>
                  </a:lnTo>
                  <a:lnTo>
                    <a:pt x="1200378" y="220980"/>
                  </a:lnTo>
                  <a:lnTo>
                    <a:pt x="1204201" y="217474"/>
                  </a:lnTo>
                  <a:lnTo>
                    <a:pt x="1222425" y="179451"/>
                  </a:lnTo>
                  <a:lnTo>
                    <a:pt x="1224140" y="167347"/>
                  </a:lnTo>
                  <a:lnTo>
                    <a:pt x="1224724" y="154216"/>
                  </a:lnTo>
                  <a:close/>
                </a:path>
                <a:path w="1365250" h="239395">
                  <a:moveTo>
                    <a:pt x="1364932" y="182791"/>
                  </a:moveTo>
                  <a:lnTo>
                    <a:pt x="1339481" y="152387"/>
                  </a:lnTo>
                  <a:lnTo>
                    <a:pt x="1307871" y="137350"/>
                  </a:lnTo>
                  <a:lnTo>
                    <a:pt x="1300924" y="133832"/>
                  </a:lnTo>
                  <a:lnTo>
                    <a:pt x="1296924" y="131165"/>
                  </a:lnTo>
                  <a:lnTo>
                    <a:pt x="1292923" y="128587"/>
                  </a:lnTo>
                  <a:lnTo>
                    <a:pt x="1290066" y="125831"/>
                  </a:lnTo>
                  <a:lnTo>
                    <a:pt x="1286637" y="120116"/>
                  </a:lnTo>
                  <a:lnTo>
                    <a:pt x="1285684" y="116306"/>
                  </a:lnTo>
                  <a:lnTo>
                    <a:pt x="1285684" y="105067"/>
                  </a:lnTo>
                  <a:lnTo>
                    <a:pt x="1287868" y="100114"/>
                  </a:lnTo>
                  <a:lnTo>
                    <a:pt x="1296250" y="93256"/>
                  </a:lnTo>
                  <a:lnTo>
                    <a:pt x="1302067" y="91541"/>
                  </a:lnTo>
                  <a:lnTo>
                    <a:pt x="1314831" y="91541"/>
                  </a:lnTo>
                  <a:lnTo>
                    <a:pt x="1332928" y="100876"/>
                  </a:lnTo>
                  <a:lnTo>
                    <a:pt x="1335874" y="104305"/>
                  </a:lnTo>
                  <a:lnTo>
                    <a:pt x="1338732" y="109829"/>
                  </a:lnTo>
                  <a:lnTo>
                    <a:pt x="1341399" y="117348"/>
                  </a:lnTo>
                  <a:lnTo>
                    <a:pt x="1363408" y="117348"/>
                  </a:lnTo>
                  <a:lnTo>
                    <a:pt x="1363408" y="91541"/>
                  </a:lnTo>
                  <a:lnTo>
                    <a:pt x="1363408" y="79248"/>
                  </a:lnTo>
                  <a:lnTo>
                    <a:pt x="1354569" y="77546"/>
                  </a:lnTo>
                  <a:lnTo>
                    <a:pt x="1346771" y="76136"/>
                  </a:lnTo>
                  <a:lnTo>
                    <a:pt x="1340027" y="75044"/>
                  </a:lnTo>
                  <a:lnTo>
                    <a:pt x="1334350" y="74295"/>
                  </a:lnTo>
                  <a:lnTo>
                    <a:pt x="1326654" y="73558"/>
                  </a:lnTo>
                  <a:lnTo>
                    <a:pt x="1325981" y="73558"/>
                  </a:lnTo>
                  <a:lnTo>
                    <a:pt x="1318679" y="73152"/>
                  </a:lnTo>
                  <a:lnTo>
                    <a:pt x="1313307" y="73152"/>
                  </a:lnTo>
                  <a:lnTo>
                    <a:pt x="1304264" y="73558"/>
                  </a:lnTo>
                  <a:lnTo>
                    <a:pt x="1267701" y="85483"/>
                  </a:lnTo>
                  <a:lnTo>
                    <a:pt x="1250632" y="119545"/>
                  </a:lnTo>
                  <a:lnTo>
                    <a:pt x="1250632" y="127546"/>
                  </a:lnTo>
                  <a:lnTo>
                    <a:pt x="1252435" y="134302"/>
                  </a:lnTo>
                  <a:lnTo>
                    <a:pt x="1256055" y="139928"/>
                  </a:lnTo>
                  <a:lnTo>
                    <a:pt x="1259674" y="145643"/>
                  </a:lnTo>
                  <a:lnTo>
                    <a:pt x="1294828" y="166878"/>
                  </a:lnTo>
                  <a:lnTo>
                    <a:pt x="1302537" y="170370"/>
                  </a:lnTo>
                  <a:lnTo>
                    <a:pt x="1329880" y="194030"/>
                  </a:lnTo>
                  <a:lnTo>
                    <a:pt x="1329880" y="203365"/>
                  </a:lnTo>
                  <a:lnTo>
                    <a:pt x="1329207" y="206984"/>
                  </a:lnTo>
                  <a:lnTo>
                    <a:pt x="1327683" y="209740"/>
                  </a:lnTo>
                  <a:lnTo>
                    <a:pt x="1326159" y="212598"/>
                  </a:lnTo>
                  <a:lnTo>
                    <a:pt x="1324165" y="214795"/>
                  </a:lnTo>
                  <a:lnTo>
                    <a:pt x="1321587" y="216408"/>
                  </a:lnTo>
                  <a:lnTo>
                    <a:pt x="1319110" y="218122"/>
                  </a:lnTo>
                  <a:lnTo>
                    <a:pt x="1316164" y="219265"/>
                  </a:lnTo>
                  <a:lnTo>
                    <a:pt x="1312735" y="219938"/>
                  </a:lnTo>
                  <a:lnTo>
                    <a:pt x="1309395" y="220700"/>
                  </a:lnTo>
                  <a:lnTo>
                    <a:pt x="1305877" y="221081"/>
                  </a:lnTo>
                  <a:lnTo>
                    <a:pt x="1293583" y="221081"/>
                  </a:lnTo>
                  <a:lnTo>
                    <a:pt x="1286497" y="218986"/>
                  </a:lnTo>
                  <a:lnTo>
                    <a:pt x="1286700" y="218986"/>
                  </a:lnTo>
                  <a:lnTo>
                    <a:pt x="1281874" y="215074"/>
                  </a:lnTo>
                  <a:lnTo>
                    <a:pt x="1278318" y="211442"/>
                  </a:lnTo>
                  <a:lnTo>
                    <a:pt x="1275080" y="206375"/>
                  </a:lnTo>
                  <a:lnTo>
                    <a:pt x="1272171" y="199910"/>
                  </a:lnTo>
                  <a:lnTo>
                    <a:pt x="1269580" y="192024"/>
                  </a:lnTo>
                  <a:lnTo>
                    <a:pt x="1247584" y="192024"/>
                  </a:lnTo>
                  <a:lnTo>
                    <a:pt x="1247584" y="231368"/>
                  </a:lnTo>
                  <a:lnTo>
                    <a:pt x="1254810" y="233248"/>
                  </a:lnTo>
                  <a:lnTo>
                    <a:pt x="1294574" y="239153"/>
                  </a:lnTo>
                  <a:lnTo>
                    <a:pt x="1311757" y="239153"/>
                  </a:lnTo>
                  <a:lnTo>
                    <a:pt x="1318920" y="238417"/>
                  </a:lnTo>
                  <a:lnTo>
                    <a:pt x="1326642" y="236702"/>
                  </a:lnTo>
                  <a:lnTo>
                    <a:pt x="1334452" y="235077"/>
                  </a:lnTo>
                  <a:lnTo>
                    <a:pt x="1341208" y="232219"/>
                  </a:lnTo>
                  <a:lnTo>
                    <a:pt x="1347025" y="228130"/>
                  </a:lnTo>
                  <a:lnTo>
                    <a:pt x="1352829" y="224129"/>
                  </a:lnTo>
                  <a:lnTo>
                    <a:pt x="1355483" y="221081"/>
                  </a:lnTo>
                  <a:lnTo>
                    <a:pt x="1357312" y="218986"/>
                  </a:lnTo>
                  <a:lnTo>
                    <a:pt x="1360398" y="212598"/>
                  </a:lnTo>
                  <a:lnTo>
                    <a:pt x="1363408" y="206603"/>
                  </a:lnTo>
                  <a:lnTo>
                    <a:pt x="1363446" y="206375"/>
                  </a:lnTo>
                  <a:lnTo>
                    <a:pt x="1364932" y="199072"/>
                  </a:lnTo>
                  <a:lnTo>
                    <a:pt x="1364932" y="182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8132" y="5004816"/>
              <a:ext cx="1295399" cy="268223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7141464" y="5064252"/>
              <a:ext cx="323215" cy="166370"/>
            </a:xfrm>
            <a:custGeom>
              <a:avLst/>
              <a:gdLst/>
              <a:ahLst/>
              <a:cxnLst/>
              <a:rect l="l" t="t" r="r" b="b"/>
              <a:pathLst>
                <a:path w="323215" h="166370">
                  <a:moveTo>
                    <a:pt x="79343" y="166116"/>
                  </a:moveTo>
                  <a:lnTo>
                    <a:pt x="70294" y="166116"/>
                  </a:lnTo>
                  <a:lnTo>
                    <a:pt x="53990" y="164825"/>
                  </a:lnTo>
                  <a:lnTo>
                    <a:pt x="17811" y="145256"/>
                  </a:lnTo>
                  <a:lnTo>
                    <a:pt x="1122" y="103036"/>
                  </a:lnTo>
                  <a:lnTo>
                    <a:pt x="0" y="84105"/>
                  </a:lnTo>
                  <a:lnTo>
                    <a:pt x="568" y="72142"/>
                  </a:lnTo>
                  <a:lnTo>
                    <a:pt x="2169" y="61460"/>
                  </a:lnTo>
                  <a:lnTo>
                    <a:pt x="2262" y="60840"/>
                  </a:lnTo>
                  <a:lnTo>
                    <a:pt x="19883" y="23288"/>
                  </a:lnTo>
                  <a:lnTo>
                    <a:pt x="52613" y="2714"/>
                  </a:lnTo>
                  <a:lnTo>
                    <a:pt x="73056" y="0"/>
                  </a:lnTo>
                  <a:lnTo>
                    <a:pt x="81523" y="410"/>
                  </a:lnTo>
                  <a:lnTo>
                    <a:pt x="118110" y="14668"/>
                  </a:lnTo>
                  <a:lnTo>
                    <a:pt x="120919" y="18288"/>
                  </a:lnTo>
                  <a:lnTo>
                    <a:pt x="71151" y="18288"/>
                  </a:lnTo>
                  <a:lnTo>
                    <a:pt x="64524" y="19109"/>
                  </a:lnTo>
                  <a:lnTo>
                    <a:pt x="38659" y="53988"/>
                  </a:lnTo>
                  <a:lnTo>
                    <a:pt x="37338" y="64008"/>
                  </a:lnTo>
                  <a:lnTo>
                    <a:pt x="137530" y="64008"/>
                  </a:lnTo>
                  <a:lnTo>
                    <a:pt x="138200" y="71943"/>
                  </a:lnTo>
                  <a:lnTo>
                    <a:pt x="138676" y="83629"/>
                  </a:lnTo>
                  <a:lnTo>
                    <a:pt x="36576" y="83629"/>
                  </a:lnTo>
                  <a:lnTo>
                    <a:pt x="36840" y="92648"/>
                  </a:lnTo>
                  <a:lnTo>
                    <a:pt x="47720" y="129444"/>
                  </a:lnTo>
                  <a:lnTo>
                    <a:pt x="59081" y="137988"/>
                  </a:lnTo>
                  <a:lnTo>
                    <a:pt x="58821" y="137988"/>
                  </a:lnTo>
                  <a:lnTo>
                    <a:pt x="66770" y="140303"/>
                  </a:lnTo>
                  <a:lnTo>
                    <a:pt x="127905" y="140303"/>
                  </a:lnTo>
                  <a:lnTo>
                    <a:pt x="124932" y="143339"/>
                  </a:lnTo>
                  <a:lnTo>
                    <a:pt x="94868" y="162306"/>
                  </a:lnTo>
                  <a:lnTo>
                    <a:pt x="87683" y="164825"/>
                  </a:lnTo>
                  <a:lnTo>
                    <a:pt x="87879" y="164825"/>
                  </a:lnTo>
                  <a:lnTo>
                    <a:pt x="79343" y="166116"/>
                  </a:lnTo>
                  <a:close/>
                </a:path>
                <a:path w="323215" h="166370">
                  <a:moveTo>
                    <a:pt x="137530" y="64008"/>
                  </a:moveTo>
                  <a:lnTo>
                    <a:pt x="100584" y="64008"/>
                  </a:lnTo>
                  <a:lnTo>
                    <a:pt x="100012" y="54864"/>
                  </a:lnTo>
                  <a:lnTo>
                    <a:pt x="98583" y="46767"/>
                  </a:lnTo>
                  <a:lnTo>
                    <a:pt x="96393" y="39624"/>
                  </a:lnTo>
                  <a:lnTo>
                    <a:pt x="94297" y="32575"/>
                  </a:lnTo>
                  <a:lnTo>
                    <a:pt x="91154" y="27336"/>
                  </a:lnTo>
                  <a:lnTo>
                    <a:pt x="83058" y="20192"/>
                  </a:lnTo>
                  <a:lnTo>
                    <a:pt x="77443" y="18288"/>
                  </a:lnTo>
                  <a:lnTo>
                    <a:pt x="120919" y="18288"/>
                  </a:lnTo>
                  <a:lnTo>
                    <a:pt x="137226" y="60840"/>
                  </a:lnTo>
                  <a:lnTo>
                    <a:pt x="137314" y="61460"/>
                  </a:lnTo>
                  <a:lnTo>
                    <a:pt x="137530" y="64008"/>
                  </a:lnTo>
                  <a:close/>
                </a:path>
                <a:path w="323215" h="166370">
                  <a:moveTo>
                    <a:pt x="138684" y="83820"/>
                  </a:moveTo>
                  <a:lnTo>
                    <a:pt x="36581" y="83820"/>
                  </a:lnTo>
                  <a:lnTo>
                    <a:pt x="36576" y="83629"/>
                  </a:lnTo>
                  <a:lnTo>
                    <a:pt x="138676" y="83629"/>
                  </a:lnTo>
                  <a:lnTo>
                    <a:pt x="138684" y="83820"/>
                  </a:lnTo>
                  <a:close/>
                </a:path>
                <a:path w="323215" h="166370">
                  <a:moveTo>
                    <a:pt x="127905" y="140303"/>
                  </a:moveTo>
                  <a:lnTo>
                    <a:pt x="84486" y="140303"/>
                  </a:lnTo>
                  <a:lnTo>
                    <a:pt x="92106" y="138779"/>
                  </a:lnTo>
                  <a:lnTo>
                    <a:pt x="98774" y="135540"/>
                  </a:lnTo>
                  <a:lnTo>
                    <a:pt x="103951" y="132775"/>
                  </a:lnTo>
                  <a:lnTo>
                    <a:pt x="109477" y="129063"/>
                  </a:lnTo>
                  <a:lnTo>
                    <a:pt x="115343" y="124423"/>
                  </a:lnTo>
                  <a:lnTo>
                    <a:pt x="121539" y="118872"/>
                  </a:lnTo>
                  <a:lnTo>
                    <a:pt x="135636" y="131826"/>
                  </a:lnTo>
                  <a:lnTo>
                    <a:pt x="130172" y="137988"/>
                  </a:lnTo>
                  <a:lnTo>
                    <a:pt x="127905" y="140303"/>
                  </a:lnTo>
                  <a:close/>
                </a:path>
                <a:path w="323215" h="166370">
                  <a:moveTo>
                    <a:pt x="232771" y="28956"/>
                  </a:moveTo>
                  <a:lnTo>
                    <a:pt x="210216" y="28956"/>
                  </a:lnTo>
                  <a:lnTo>
                    <a:pt x="210246" y="28479"/>
                  </a:lnTo>
                  <a:lnTo>
                    <a:pt x="240696" y="3143"/>
                  </a:lnTo>
                  <a:lnTo>
                    <a:pt x="251555" y="95"/>
                  </a:lnTo>
                  <a:lnTo>
                    <a:pt x="263747" y="95"/>
                  </a:lnTo>
                  <a:lnTo>
                    <a:pt x="300132" y="25241"/>
                  </a:lnTo>
                  <a:lnTo>
                    <a:pt x="300395" y="26003"/>
                  </a:lnTo>
                  <a:lnTo>
                    <a:pt x="240982" y="26003"/>
                  </a:lnTo>
                  <a:lnTo>
                    <a:pt x="237744" y="26765"/>
                  </a:lnTo>
                  <a:lnTo>
                    <a:pt x="234600" y="28098"/>
                  </a:lnTo>
                  <a:lnTo>
                    <a:pt x="232771" y="28956"/>
                  </a:lnTo>
                  <a:close/>
                </a:path>
                <a:path w="323215" h="166370">
                  <a:moveTo>
                    <a:pt x="229838" y="163068"/>
                  </a:moveTo>
                  <a:lnTo>
                    <a:pt x="159353" y="163068"/>
                  </a:lnTo>
                  <a:lnTo>
                    <a:pt x="159353" y="150209"/>
                  </a:lnTo>
                  <a:lnTo>
                    <a:pt x="164877" y="148590"/>
                  </a:lnTo>
                  <a:lnTo>
                    <a:pt x="168306" y="147351"/>
                  </a:lnTo>
                  <a:lnTo>
                    <a:pt x="169914" y="146399"/>
                  </a:lnTo>
                  <a:lnTo>
                    <a:pt x="171164" y="145732"/>
                  </a:lnTo>
                  <a:lnTo>
                    <a:pt x="172402" y="144684"/>
                  </a:lnTo>
                  <a:lnTo>
                    <a:pt x="173355" y="143256"/>
                  </a:lnTo>
                  <a:lnTo>
                    <a:pt x="174402" y="141922"/>
                  </a:lnTo>
                  <a:lnTo>
                    <a:pt x="175260" y="139541"/>
                  </a:lnTo>
                  <a:lnTo>
                    <a:pt x="175831" y="136207"/>
                  </a:lnTo>
                  <a:lnTo>
                    <a:pt x="176503" y="132873"/>
                  </a:lnTo>
                  <a:lnTo>
                    <a:pt x="176427" y="31908"/>
                  </a:lnTo>
                  <a:lnTo>
                    <a:pt x="176307" y="29432"/>
                  </a:lnTo>
                  <a:lnTo>
                    <a:pt x="175828" y="27241"/>
                  </a:lnTo>
                  <a:lnTo>
                    <a:pt x="175724" y="26765"/>
                  </a:lnTo>
                  <a:lnTo>
                    <a:pt x="157162" y="16287"/>
                  </a:lnTo>
                  <a:lnTo>
                    <a:pt x="157162" y="3143"/>
                  </a:lnTo>
                  <a:lnTo>
                    <a:pt x="159475" y="3143"/>
                  </a:lnTo>
                  <a:lnTo>
                    <a:pt x="198786" y="1523"/>
                  </a:lnTo>
                  <a:lnTo>
                    <a:pt x="211931" y="1523"/>
                  </a:lnTo>
                  <a:lnTo>
                    <a:pt x="210479" y="24744"/>
                  </a:lnTo>
                  <a:lnTo>
                    <a:pt x="206978" y="28479"/>
                  </a:lnTo>
                  <a:lnTo>
                    <a:pt x="210216" y="28956"/>
                  </a:lnTo>
                  <a:lnTo>
                    <a:pt x="232771" y="28956"/>
                  </a:lnTo>
                  <a:lnTo>
                    <a:pt x="231755" y="29432"/>
                  </a:lnTo>
                  <a:lnTo>
                    <a:pt x="230212" y="30479"/>
                  </a:lnTo>
                  <a:lnTo>
                    <a:pt x="211836" y="55054"/>
                  </a:lnTo>
                  <a:lnTo>
                    <a:pt x="211836" y="129349"/>
                  </a:lnTo>
                  <a:lnTo>
                    <a:pt x="216884" y="145732"/>
                  </a:lnTo>
                  <a:lnTo>
                    <a:pt x="218694" y="147161"/>
                  </a:lnTo>
                  <a:lnTo>
                    <a:pt x="222712" y="148590"/>
                  </a:lnTo>
                  <a:lnTo>
                    <a:pt x="229838" y="150399"/>
                  </a:lnTo>
                  <a:lnTo>
                    <a:pt x="229838" y="163068"/>
                  </a:lnTo>
                  <a:close/>
                </a:path>
                <a:path w="323215" h="166370">
                  <a:moveTo>
                    <a:pt x="210216" y="28956"/>
                  </a:moveTo>
                  <a:lnTo>
                    <a:pt x="206978" y="28479"/>
                  </a:lnTo>
                  <a:lnTo>
                    <a:pt x="210479" y="24744"/>
                  </a:lnTo>
                  <a:lnTo>
                    <a:pt x="210353" y="26765"/>
                  </a:lnTo>
                  <a:lnTo>
                    <a:pt x="210246" y="28479"/>
                  </a:lnTo>
                  <a:lnTo>
                    <a:pt x="210216" y="28956"/>
                  </a:lnTo>
                  <a:close/>
                </a:path>
                <a:path w="323215" h="166370">
                  <a:moveTo>
                    <a:pt x="322897" y="163068"/>
                  </a:moveTo>
                  <a:lnTo>
                    <a:pt x="252222" y="163068"/>
                  </a:lnTo>
                  <a:lnTo>
                    <a:pt x="252222" y="150209"/>
                  </a:lnTo>
                  <a:lnTo>
                    <a:pt x="257746" y="148590"/>
                  </a:lnTo>
                  <a:lnTo>
                    <a:pt x="261175" y="147351"/>
                  </a:lnTo>
                  <a:lnTo>
                    <a:pt x="262794" y="146399"/>
                  </a:lnTo>
                  <a:lnTo>
                    <a:pt x="264128" y="145732"/>
                  </a:lnTo>
                  <a:lnTo>
                    <a:pt x="265366" y="144684"/>
                  </a:lnTo>
                  <a:lnTo>
                    <a:pt x="266319" y="143256"/>
                  </a:lnTo>
                  <a:lnTo>
                    <a:pt x="267366" y="141922"/>
                  </a:lnTo>
                  <a:lnTo>
                    <a:pt x="268240" y="139541"/>
                  </a:lnTo>
                  <a:lnTo>
                    <a:pt x="268815" y="136207"/>
                  </a:lnTo>
                  <a:lnTo>
                    <a:pt x="269472" y="132873"/>
                  </a:lnTo>
                  <a:lnTo>
                    <a:pt x="269664" y="129349"/>
                  </a:lnTo>
                  <a:lnTo>
                    <a:pt x="269748" y="71151"/>
                  </a:lnTo>
                  <a:lnTo>
                    <a:pt x="269557" y="64484"/>
                  </a:lnTo>
                  <a:lnTo>
                    <a:pt x="269081" y="58388"/>
                  </a:lnTo>
                  <a:lnTo>
                    <a:pt x="268700" y="52387"/>
                  </a:lnTo>
                  <a:lnTo>
                    <a:pt x="268033" y="47529"/>
                  </a:lnTo>
                  <a:lnTo>
                    <a:pt x="266128" y="40195"/>
                  </a:lnTo>
                  <a:lnTo>
                    <a:pt x="265017" y="37338"/>
                  </a:lnTo>
                  <a:lnTo>
                    <a:pt x="263747" y="35433"/>
                  </a:lnTo>
                  <a:lnTo>
                    <a:pt x="262509" y="33528"/>
                  </a:lnTo>
                  <a:lnTo>
                    <a:pt x="250698" y="26384"/>
                  </a:lnTo>
                  <a:lnTo>
                    <a:pt x="250393" y="26384"/>
                  </a:lnTo>
                  <a:lnTo>
                    <a:pt x="248031" y="26003"/>
                  </a:lnTo>
                  <a:lnTo>
                    <a:pt x="300395" y="26003"/>
                  </a:lnTo>
                  <a:lnTo>
                    <a:pt x="301942" y="30479"/>
                  </a:lnTo>
                  <a:lnTo>
                    <a:pt x="304228" y="42672"/>
                  </a:lnTo>
                  <a:lnTo>
                    <a:pt x="304800" y="50101"/>
                  </a:lnTo>
                  <a:lnTo>
                    <a:pt x="304864" y="129349"/>
                  </a:lnTo>
                  <a:lnTo>
                    <a:pt x="304990" y="132873"/>
                  </a:lnTo>
                  <a:lnTo>
                    <a:pt x="305752" y="139065"/>
                  </a:lnTo>
                  <a:lnTo>
                    <a:pt x="306419" y="141351"/>
                  </a:lnTo>
                  <a:lnTo>
                    <a:pt x="307276" y="142779"/>
                  </a:lnTo>
                  <a:lnTo>
                    <a:pt x="308133" y="144303"/>
                  </a:lnTo>
                  <a:lnTo>
                    <a:pt x="309276" y="145542"/>
                  </a:lnTo>
                  <a:lnTo>
                    <a:pt x="310800" y="146399"/>
                  </a:lnTo>
                  <a:lnTo>
                    <a:pt x="312324" y="147351"/>
                  </a:lnTo>
                  <a:lnTo>
                    <a:pt x="315874" y="148590"/>
                  </a:lnTo>
                  <a:lnTo>
                    <a:pt x="315700" y="148590"/>
                  </a:lnTo>
                  <a:lnTo>
                    <a:pt x="322537" y="150399"/>
                  </a:lnTo>
                  <a:lnTo>
                    <a:pt x="322897" y="150399"/>
                  </a:lnTo>
                  <a:lnTo>
                    <a:pt x="322897" y="16306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19871" y="5004816"/>
              <a:ext cx="1014984" cy="225551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9352788" y="4991099"/>
              <a:ext cx="321945" cy="239395"/>
            </a:xfrm>
            <a:custGeom>
              <a:avLst/>
              <a:gdLst/>
              <a:ahLst/>
              <a:cxnLst/>
              <a:rect l="l" t="t" r="r" b="b"/>
              <a:pathLst>
                <a:path w="321945" h="239395">
                  <a:moveTo>
                    <a:pt x="143256" y="80010"/>
                  </a:moveTo>
                  <a:lnTo>
                    <a:pt x="108204" y="80010"/>
                  </a:lnTo>
                  <a:lnTo>
                    <a:pt x="108204" y="40481"/>
                  </a:lnTo>
                  <a:lnTo>
                    <a:pt x="107823" y="32670"/>
                  </a:lnTo>
                  <a:lnTo>
                    <a:pt x="87439" y="14858"/>
                  </a:lnTo>
                  <a:lnTo>
                    <a:pt x="87439" y="1714"/>
                  </a:lnTo>
                  <a:lnTo>
                    <a:pt x="131613" y="0"/>
                  </a:lnTo>
                  <a:lnTo>
                    <a:pt x="143256" y="0"/>
                  </a:lnTo>
                  <a:lnTo>
                    <a:pt x="143256" y="80010"/>
                  </a:lnTo>
                  <a:close/>
                </a:path>
                <a:path w="321945" h="239395">
                  <a:moveTo>
                    <a:pt x="65722" y="239268"/>
                  </a:moveTo>
                  <a:lnTo>
                    <a:pt x="58483" y="239268"/>
                  </a:lnTo>
                  <a:lnTo>
                    <a:pt x="45215" y="237961"/>
                  </a:lnTo>
                  <a:lnTo>
                    <a:pt x="8518" y="206573"/>
                  </a:lnTo>
                  <a:lnTo>
                    <a:pt x="0" y="157924"/>
                  </a:lnTo>
                  <a:lnTo>
                    <a:pt x="607" y="144849"/>
                  </a:lnTo>
                  <a:lnTo>
                    <a:pt x="15072" y="102489"/>
                  </a:lnTo>
                  <a:lnTo>
                    <a:pt x="44952" y="78630"/>
                  </a:lnTo>
                  <a:lnTo>
                    <a:pt x="73723" y="73152"/>
                  </a:lnTo>
                  <a:lnTo>
                    <a:pt x="79914" y="73152"/>
                  </a:lnTo>
                  <a:lnTo>
                    <a:pt x="108204" y="80010"/>
                  </a:lnTo>
                  <a:lnTo>
                    <a:pt x="143256" y="80010"/>
                  </a:lnTo>
                  <a:lnTo>
                    <a:pt x="143256" y="91440"/>
                  </a:lnTo>
                  <a:lnTo>
                    <a:pt x="76009" y="91440"/>
                  </a:lnTo>
                  <a:lnTo>
                    <a:pt x="67563" y="92457"/>
                  </a:lnTo>
                  <a:lnTo>
                    <a:pt x="40600" y="126087"/>
                  </a:lnTo>
                  <a:lnTo>
                    <a:pt x="38099" y="152876"/>
                  </a:lnTo>
                  <a:lnTo>
                    <a:pt x="38616" y="167306"/>
                  </a:lnTo>
                  <a:lnTo>
                    <a:pt x="50764" y="204978"/>
                  </a:lnTo>
                  <a:lnTo>
                    <a:pt x="69532" y="213360"/>
                  </a:lnTo>
                  <a:lnTo>
                    <a:pt x="109730" y="213360"/>
                  </a:lnTo>
                  <a:lnTo>
                    <a:pt x="109685" y="214003"/>
                  </a:lnTo>
                  <a:lnTo>
                    <a:pt x="106855" y="217360"/>
                  </a:lnTo>
                  <a:lnTo>
                    <a:pt x="101345" y="222599"/>
                  </a:lnTo>
                  <a:lnTo>
                    <a:pt x="96012" y="226409"/>
                  </a:lnTo>
                  <a:lnTo>
                    <a:pt x="90678" y="230314"/>
                  </a:lnTo>
                  <a:lnTo>
                    <a:pt x="84962" y="233457"/>
                  </a:lnTo>
                  <a:lnTo>
                    <a:pt x="78676" y="235743"/>
                  </a:lnTo>
                  <a:lnTo>
                    <a:pt x="72389" y="238124"/>
                  </a:lnTo>
                  <a:lnTo>
                    <a:pt x="65722" y="239268"/>
                  </a:lnTo>
                  <a:close/>
                </a:path>
                <a:path w="321945" h="239395">
                  <a:moveTo>
                    <a:pt x="109730" y="213360"/>
                  </a:moveTo>
                  <a:lnTo>
                    <a:pt x="75009" y="213360"/>
                  </a:lnTo>
                  <a:lnTo>
                    <a:pt x="77723" y="213074"/>
                  </a:lnTo>
                  <a:lnTo>
                    <a:pt x="80581" y="212312"/>
                  </a:lnTo>
                  <a:lnTo>
                    <a:pt x="83439" y="211645"/>
                  </a:lnTo>
                  <a:lnTo>
                    <a:pt x="86296" y="210502"/>
                  </a:lnTo>
                  <a:lnTo>
                    <a:pt x="89058" y="208788"/>
                  </a:lnTo>
                  <a:lnTo>
                    <a:pt x="91916" y="207264"/>
                  </a:lnTo>
                  <a:lnTo>
                    <a:pt x="94773" y="204978"/>
                  </a:lnTo>
                  <a:lnTo>
                    <a:pt x="97726" y="201930"/>
                  </a:lnTo>
                  <a:lnTo>
                    <a:pt x="100679" y="199072"/>
                  </a:lnTo>
                  <a:lnTo>
                    <a:pt x="108204" y="129159"/>
                  </a:lnTo>
                  <a:lnTo>
                    <a:pt x="107918" y="122586"/>
                  </a:lnTo>
                  <a:lnTo>
                    <a:pt x="106394" y="112680"/>
                  </a:lnTo>
                  <a:lnTo>
                    <a:pt x="105251" y="108680"/>
                  </a:lnTo>
                  <a:lnTo>
                    <a:pt x="103632" y="105537"/>
                  </a:lnTo>
                  <a:lnTo>
                    <a:pt x="102108" y="102489"/>
                  </a:lnTo>
                  <a:lnTo>
                    <a:pt x="80105" y="91440"/>
                  </a:lnTo>
                  <a:lnTo>
                    <a:pt x="143256" y="91440"/>
                  </a:lnTo>
                  <a:lnTo>
                    <a:pt x="143355" y="201930"/>
                  </a:lnTo>
                  <a:lnTo>
                    <a:pt x="143463" y="204978"/>
                  </a:lnTo>
                  <a:lnTo>
                    <a:pt x="143799" y="208788"/>
                  </a:lnTo>
                  <a:lnTo>
                    <a:pt x="143882" y="209728"/>
                  </a:lnTo>
                  <a:lnTo>
                    <a:pt x="143967" y="210693"/>
                  </a:lnTo>
                  <a:lnTo>
                    <a:pt x="109918" y="210693"/>
                  </a:lnTo>
                  <a:lnTo>
                    <a:pt x="109792" y="212486"/>
                  </a:lnTo>
                  <a:lnTo>
                    <a:pt x="109730" y="213360"/>
                  </a:lnTo>
                  <a:close/>
                </a:path>
                <a:path w="321945" h="239395">
                  <a:moveTo>
                    <a:pt x="109685" y="214003"/>
                  </a:moveTo>
                  <a:lnTo>
                    <a:pt x="109792" y="212486"/>
                  </a:lnTo>
                  <a:lnTo>
                    <a:pt x="109918" y="210693"/>
                  </a:lnTo>
                  <a:lnTo>
                    <a:pt x="112475" y="210693"/>
                  </a:lnTo>
                  <a:lnTo>
                    <a:pt x="109685" y="214003"/>
                  </a:lnTo>
                  <a:close/>
                </a:path>
                <a:path w="321945" h="239395">
                  <a:moveTo>
                    <a:pt x="120681" y="237744"/>
                  </a:moveTo>
                  <a:lnTo>
                    <a:pt x="108013" y="237744"/>
                  </a:lnTo>
                  <a:lnTo>
                    <a:pt x="109576" y="215550"/>
                  </a:lnTo>
                  <a:lnTo>
                    <a:pt x="109685" y="214003"/>
                  </a:lnTo>
                  <a:lnTo>
                    <a:pt x="112475" y="210693"/>
                  </a:lnTo>
                  <a:lnTo>
                    <a:pt x="143967" y="210693"/>
                  </a:lnTo>
                  <a:lnTo>
                    <a:pt x="144018" y="211264"/>
                  </a:lnTo>
                  <a:lnTo>
                    <a:pt x="144420" y="213074"/>
                  </a:lnTo>
                  <a:lnTo>
                    <a:pt x="149352" y="219646"/>
                  </a:lnTo>
                  <a:lnTo>
                    <a:pt x="151066" y="220694"/>
                  </a:lnTo>
                  <a:lnTo>
                    <a:pt x="155638" y="221932"/>
                  </a:lnTo>
                  <a:lnTo>
                    <a:pt x="162972" y="223361"/>
                  </a:lnTo>
                  <a:lnTo>
                    <a:pt x="162972" y="236029"/>
                  </a:lnTo>
                  <a:lnTo>
                    <a:pt x="120681" y="237744"/>
                  </a:lnTo>
                  <a:close/>
                </a:path>
                <a:path w="321945" h="239395">
                  <a:moveTo>
                    <a:pt x="262223" y="239268"/>
                  </a:moveTo>
                  <a:lnTo>
                    <a:pt x="253174" y="239268"/>
                  </a:lnTo>
                  <a:lnTo>
                    <a:pt x="236870" y="237977"/>
                  </a:lnTo>
                  <a:lnTo>
                    <a:pt x="200691" y="218408"/>
                  </a:lnTo>
                  <a:lnTo>
                    <a:pt x="184002" y="176188"/>
                  </a:lnTo>
                  <a:lnTo>
                    <a:pt x="182880" y="157257"/>
                  </a:lnTo>
                  <a:lnTo>
                    <a:pt x="183448" y="145294"/>
                  </a:lnTo>
                  <a:lnTo>
                    <a:pt x="196816" y="104405"/>
                  </a:lnTo>
                  <a:lnTo>
                    <a:pt x="226214" y="79152"/>
                  </a:lnTo>
                  <a:lnTo>
                    <a:pt x="255936" y="73152"/>
                  </a:lnTo>
                  <a:lnTo>
                    <a:pt x="264403" y="73562"/>
                  </a:lnTo>
                  <a:lnTo>
                    <a:pt x="300990" y="87820"/>
                  </a:lnTo>
                  <a:lnTo>
                    <a:pt x="303799" y="91440"/>
                  </a:lnTo>
                  <a:lnTo>
                    <a:pt x="254031" y="91440"/>
                  </a:lnTo>
                  <a:lnTo>
                    <a:pt x="247404" y="92261"/>
                  </a:lnTo>
                  <a:lnTo>
                    <a:pt x="221539" y="127140"/>
                  </a:lnTo>
                  <a:lnTo>
                    <a:pt x="220218" y="137160"/>
                  </a:lnTo>
                  <a:lnTo>
                    <a:pt x="320410" y="137160"/>
                  </a:lnTo>
                  <a:lnTo>
                    <a:pt x="321080" y="145095"/>
                  </a:lnTo>
                  <a:lnTo>
                    <a:pt x="321556" y="156781"/>
                  </a:lnTo>
                  <a:lnTo>
                    <a:pt x="219456" y="156781"/>
                  </a:lnTo>
                  <a:lnTo>
                    <a:pt x="219720" y="165800"/>
                  </a:lnTo>
                  <a:lnTo>
                    <a:pt x="230600" y="202596"/>
                  </a:lnTo>
                  <a:lnTo>
                    <a:pt x="241961" y="211140"/>
                  </a:lnTo>
                  <a:lnTo>
                    <a:pt x="241701" y="211140"/>
                  </a:lnTo>
                  <a:lnTo>
                    <a:pt x="249650" y="213455"/>
                  </a:lnTo>
                  <a:lnTo>
                    <a:pt x="310785" y="213455"/>
                  </a:lnTo>
                  <a:lnTo>
                    <a:pt x="307812" y="216491"/>
                  </a:lnTo>
                  <a:lnTo>
                    <a:pt x="277748" y="235458"/>
                  </a:lnTo>
                  <a:lnTo>
                    <a:pt x="270563" y="237977"/>
                  </a:lnTo>
                  <a:lnTo>
                    <a:pt x="270759" y="237977"/>
                  </a:lnTo>
                  <a:lnTo>
                    <a:pt x="262223" y="239268"/>
                  </a:lnTo>
                  <a:close/>
                </a:path>
                <a:path w="321945" h="239395">
                  <a:moveTo>
                    <a:pt x="320410" y="137160"/>
                  </a:moveTo>
                  <a:lnTo>
                    <a:pt x="283464" y="137160"/>
                  </a:lnTo>
                  <a:lnTo>
                    <a:pt x="282892" y="128016"/>
                  </a:lnTo>
                  <a:lnTo>
                    <a:pt x="281463" y="119919"/>
                  </a:lnTo>
                  <a:lnTo>
                    <a:pt x="279272" y="112776"/>
                  </a:lnTo>
                  <a:lnTo>
                    <a:pt x="277177" y="105727"/>
                  </a:lnTo>
                  <a:lnTo>
                    <a:pt x="274034" y="100488"/>
                  </a:lnTo>
                  <a:lnTo>
                    <a:pt x="265938" y="93345"/>
                  </a:lnTo>
                  <a:lnTo>
                    <a:pt x="260323" y="91440"/>
                  </a:lnTo>
                  <a:lnTo>
                    <a:pt x="303799" y="91440"/>
                  </a:lnTo>
                  <a:lnTo>
                    <a:pt x="320106" y="133992"/>
                  </a:lnTo>
                  <a:lnTo>
                    <a:pt x="320194" y="134612"/>
                  </a:lnTo>
                  <a:lnTo>
                    <a:pt x="320410" y="137160"/>
                  </a:lnTo>
                  <a:close/>
                </a:path>
                <a:path w="321945" h="239395">
                  <a:moveTo>
                    <a:pt x="321564" y="156972"/>
                  </a:moveTo>
                  <a:lnTo>
                    <a:pt x="219461" y="156972"/>
                  </a:lnTo>
                  <a:lnTo>
                    <a:pt x="219456" y="156781"/>
                  </a:lnTo>
                  <a:lnTo>
                    <a:pt x="321556" y="156781"/>
                  </a:lnTo>
                  <a:lnTo>
                    <a:pt x="321564" y="156972"/>
                  </a:lnTo>
                  <a:close/>
                </a:path>
                <a:path w="321945" h="239395">
                  <a:moveTo>
                    <a:pt x="310785" y="213455"/>
                  </a:moveTo>
                  <a:lnTo>
                    <a:pt x="267366" y="213455"/>
                  </a:lnTo>
                  <a:lnTo>
                    <a:pt x="274986" y="211931"/>
                  </a:lnTo>
                  <a:lnTo>
                    <a:pt x="281654" y="208692"/>
                  </a:lnTo>
                  <a:lnTo>
                    <a:pt x="286831" y="205927"/>
                  </a:lnTo>
                  <a:lnTo>
                    <a:pt x="292357" y="202215"/>
                  </a:lnTo>
                  <a:lnTo>
                    <a:pt x="298223" y="197575"/>
                  </a:lnTo>
                  <a:lnTo>
                    <a:pt x="304419" y="192024"/>
                  </a:lnTo>
                  <a:lnTo>
                    <a:pt x="318516" y="204978"/>
                  </a:lnTo>
                  <a:lnTo>
                    <a:pt x="313052" y="211140"/>
                  </a:lnTo>
                  <a:lnTo>
                    <a:pt x="310785" y="21345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69820" y="5391912"/>
              <a:ext cx="1584769" cy="240791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24528" y="5393435"/>
              <a:ext cx="1409890" cy="306214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5899403" y="5393435"/>
              <a:ext cx="558165" cy="239395"/>
            </a:xfrm>
            <a:custGeom>
              <a:avLst/>
              <a:gdLst/>
              <a:ahLst/>
              <a:cxnLst/>
              <a:rect l="l" t="t" r="r" b="b"/>
              <a:pathLst>
                <a:path w="558164" h="239395">
                  <a:moveTo>
                    <a:pt x="107904" y="221075"/>
                  </a:moveTo>
                  <a:lnTo>
                    <a:pt x="58292" y="221075"/>
                  </a:lnTo>
                  <a:lnTo>
                    <a:pt x="61817" y="220694"/>
                  </a:lnTo>
                  <a:lnTo>
                    <a:pt x="65151" y="219932"/>
                  </a:lnTo>
                  <a:lnTo>
                    <a:pt x="68580" y="219265"/>
                  </a:lnTo>
                  <a:lnTo>
                    <a:pt x="71532" y="218122"/>
                  </a:lnTo>
                  <a:lnTo>
                    <a:pt x="74009" y="216408"/>
                  </a:lnTo>
                  <a:lnTo>
                    <a:pt x="76581" y="214788"/>
                  </a:lnTo>
                  <a:lnTo>
                    <a:pt x="78581" y="212598"/>
                  </a:lnTo>
                  <a:lnTo>
                    <a:pt x="80105" y="209740"/>
                  </a:lnTo>
                  <a:lnTo>
                    <a:pt x="81629" y="206978"/>
                  </a:lnTo>
                  <a:lnTo>
                    <a:pt x="82296" y="203359"/>
                  </a:lnTo>
                  <a:lnTo>
                    <a:pt x="82296" y="194024"/>
                  </a:lnTo>
                  <a:lnTo>
                    <a:pt x="47244" y="166878"/>
                  </a:lnTo>
                  <a:lnTo>
                    <a:pt x="40101" y="163806"/>
                  </a:lnTo>
                  <a:lnTo>
                    <a:pt x="33682" y="160734"/>
                  </a:lnTo>
                  <a:lnTo>
                    <a:pt x="8477" y="139922"/>
                  </a:lnTo>
                  <a:lnTo>
                    <a:pt x="4857" y="134302"/>
                  </a:lnTo>
                  <a:lnTo>
                    <a:pt x="3048" y="127539"/>
                  </a:lnTo>
                  <a:lnTo>
                    <a:pt x="3048" y="119538"/>
                  </a:lnTo>
                  <a:lnTo>
                    <a:pt x="20121" y="85475"/>
                  </a:lnTo>
                  <a:lnTo>
                    <a:pt x="56688" y="73546"/>
                  </a:lnTo>
                  <a:lnTo>
                    <a:pt x="65722" y="73151"/>
                  </a:lnTo>
                  <a:lnTo>
                    <a:pt x="71101" y="73151"/>
                  </a:lnTo>
                  <a:lnTo>
                    <a:pt x="78402" y="73546"/>
                  </a:lnTo>
                  <a:lnTo>
                    <a:pt x="79074" y="73546"/>
                  </a:lnTo>
                  <a:lnTo>
                    <a:pt x="115824" y="79248"/>
                  </a:lnTo>
                  <a:lnTo>
                    <a:pt x="115824" y="91535"/>
                  </a:lnTo>
                  <a:lnTo>
                    <a:pt x="54483" y="91535"/>
                  </a:lnTo>
                  <a:lnTo>
                    <a:pt x="48672" y="93250"/>
                  </a:lnTo>
                  <a:lnTo>
                    <a:pt x="40291" y="100107"/>
                  </a:lnTo>
                  <a:lnTo>
                    <a:pt x="38100" y="105061"/>
                  </a:lnTo>
                  <a:lnTo>
                    <a:pt x="38100" y="116300"/>
                  </a:lnTo>
                  <a:lnTo>
                    <a:pt x="39052" y="120110"/>
                  </a:lnTo>
                  <a:lnTo>
                    <a:pt x="42481" y="125825"/>
                  </a:lnTo>
                  <a:lnTo>
                    <a:pt x="45339" y="128587"/>
                  </a:lnTo>
                  <a:lnTo>
                    <a:pt x="49339" y="131159"/>
                  </a:lnTo>
                  <a:lnTo>
                    <a:pt x="53340" y="133826"/>
                  </a:lnTo>
                  <a:lnTo>
                    <a:pt x="60293" y="137350"/>
                  </a:lnTo>
                  <a:lnTo>
                    <a:pt x="70294" y="141732"/>
                  </a:lnTo>
                  <a:lnTo>
                    <a:pt x="78508" y="145483"/>
                  </a:lnTo>
                  <a:lnTo>
                    <a:pt x="115472" y="176013"/>
                  </a:lnTo>
                  <a:lnTo>
                    <a:pt x="117348" y="182784"/>
                  </a:lnTo>
                  <a:lnTo>
                    <a:pt x="117348" y="199072"/>
                  </a:lnTo>
                  <a:lnTo>
                    <a:pt x="115870" y="206370"/>
                  </a:lnTo>
                  <a:lnTo>
                    <a:pt x="115824" y="206597"/>
                  </a:lnTo>
                  <a:lnTo>
                    <a:pt x="112823" y="212598"/>
                  </a:lnTo>
                  <a:lnTo>
                    <a:pt x="109728" y="218979"/>
                  </a:lnTo>
                  <a:lnTo>
                    <a:pt x="107904" y="221075"/>
                  </a:lnTo>
                  <a:close/>
                </a:path>
                <a:path w="558164" h="239395">
                  <a:moveTo>
                    <a:pt x="115824" y="117348"/>
                  </a:moveTo>
                  <a:lnTo>
                    <a:pt x="93821" y="117348"/>
                  </a:lnTo>
                  <a:lnTo>
                    <a:pt x="91154" y="109823"/>
                  </a:lnTo>
                  <a:lnTo>
                    <a:pt x="88296" y="104298"/>
                  </a:lnTo>
                  <a:lnTo>
                    <a:pt x="85344" y="100870"/>
                  </a:lnTo>
                  <a:lnTo>
                    <a:pt x="82486" y="97440"/>
                  </a:lnTo>
                  <a:lnTo>
                    <a:pt x="79152" y="95059"/>
                  </a:lnTo>
                  <a:lnTo>
                    <a:pt x="75438" y="93630"/>
                  </a:lnTo>
                  <a:lnTo>
                    <a:pt x="71818" y="92297"/>
                  </a:lnTo>
                  <a:lnTo>
                    <a:pt x="67246" y="91535"/>
                  </a:lnTo>
                  <a:lnTo>
                    <a:pt x="115824" y="91535"/>
                  </a:lnTo>
                  <a:lnTo>
                    <a:pt x="115824" y="117348"/>
                  </a:lnTo>
                  <a:close/>
                </a:path>
                <a:path w="558164" h="239395">
                  <a:moveTo>
                    <a:pt x="64183" y="239142"/>
                  </a:moveTo>
                  <a:lnTo>
                    <a:pt x="47000" y="239142"/>
                  </a:lnTo>
                  <a:lnTo>
                    <a:pt x="40266" y="238767"/>
                  </a:lnTo>
                  <a:lnTo>
                    <a:pt x="0" y="231362"/>
                  </a:lnTo>
                  <a:lnTo>
                    <a:pt x="0" y="192024"/>
                  </a:lnTo>
                  <a:lnTo>
                    <a:pt x="22002" y="192024"/>
                  </a:lnTo>
                  <a:lnTo>
                    <a:pt x="24592" y="199898"/>
                  </a:lnTo>
                  <a:lnTo>
                    <a:pt x="27503" y="206370"/>
                  </a:lnTo>
                  <a:lnTo>
                    <a:pt x="30736" y="211432"/>
                  </a:lnTo>
                  <a:lnTo>
                    <a:pt x="34290" y="215074"/>
                  </a:lnTo>
                  <a:lnTo>
                    <a:pt x="39124" y="218979"/>
                  </a:lnTo>
                  <a:lnTo>
                    <a:pt x="38920" y="218979"/>
                  </a:lnTo>
                  <a:lnTo>
                    <a:pt x="46005" y="221075"/>
                  </a:lnTo>
                  <a:lnTo>
                    <a:pt x="107904" y="221075"/>
                  </a:lnTo>
                  <a:lnTo>
                    <a:pt x="105251" y="224123"/>
                  </a:lnTo>
                  <a:lnTo>
                    <a:pt x="99441" y="228123"/>
                  </a:lnTo>
                  <a:lnTo>
                    <a:pt x="93630" y="232219"/>
                  </a:lnTo>
                  <a:lnTo>
                    <a:pt x="86867" y="235076"/>
                  </a:lnTo>
                  <a:lnTo>
                    <a:pt x="79057" y="236696"/>
                  </a:lnTo>
                  <a:lnTo>
                    <a:pt x="71342" y="238411"/>
                  </a:lnTo>
                  <a:lnTo>
                    <a:pt x="64183" y="239142"/>
                  </a:lnTo>
                  <a:close/>
                </a:path>
                <a:path w="558164" h="239395">
                  <a:moveTo>
                    <a:pt x="215265" y="239267"/>
                  </a:moveTo>
                  <a:lnTo>
                    <a:pt x="172041" y="227695"/>
                  </a:lnTo>
                  <a:lnTo>
                    <a:pt x="147887" y="193107"/>
                  </a:lnTo>
                  <a:lnTo>
                    <a:pt x="143256" y="157829"/>
                  </a:lnTo>
                  <a:lnTo>
                    <a:pt x="143862" y="144631"/>
                  </a:lnTo>
                  <a:lnTo>
                    <a:pt x="158202" y="102259"/>
                  </a:lnTo>
                  <a:lnTo>
                    <a:pt x="188221" y="78550"/>
                  </a:lnTo>
                  <a:lnTo>
                    <a:pt x="217836" y="73151"/>
                  </a:lnTo>
                  <a:lnTo>
                    <a:pt x="235252" y="74545"/>
                  </a:lnTo>
                  <a:lnTo>
                    <a:pt x="250248" y="78550"/>
                  </a:lnTo>
                  <a:lnTo>
                    <a:pt x="263190" y="85260"/>
                  </a:lnTo>
                  <a:lnTo>
                    <a:pt x="270189" y="91440"/>
                  </a:lnTo>
                  <a:lnTo>
                    <a:pt x="217169" y="91440"/>
                  </a:lnTo>
                  <a:lnTo>
                    <a:pt x="209326" y="92492"/>
                  </a:lnTo>
                  <a:lnTo>
                    <a:pt x="183773" y="127087"/>
                  </a:lnTo>
                  <a:lnTo>
                    <a:pt x="181356" y="154400"/>
                  </a:lnTo>
                  <a:lnTo>
                    <a:pt x="181872" y="167338"/>
                  </a:lnTo>
                  <a:lnTo>
                    <a:pt x="191166" y="204311"/>
                  </a:lnTo>
                  <a:lnTo>
                    <a:pt x="217741" y="220980"/>
                  </a:lnTo>
                  <a:lnTo>
                    <a:pt x="268270" y="220980"/>
                  </a:lnTo>
                  <a:lnTo>
                    <a:pt x="264871" y="224104"/>
                  </a:lnTo>
                  <a:lnTo>
                    <a:pt x="256603" y="229552"/>
                  </a:lnTo>
                  <a:lnTo>
                    <a:pt x="247479" y="233843"/>
                  </a:lnTo>
                  <a:lnTo>
                    <a:pt x="237541" y="236875"/>
                  </a:lnTo>
                  <a:lnTo>
                    <a:pt x="226800" y="238674"/>
                  </a:lnTo>
                  <a:lnTo>
                    <a:pt x="215265" y="239267"/>
                  </a:lnTo>
                  <a:close/>
                </a:path>
                <a:path w="558164" h="239395">
                  <a:moveTo>
                    <a:pt x="268270" y="220980"/>
                  </a:moveTo>
                  <a:lnTo>
                    <a:pt x="224665" y="220980"/>
                  </a:lnTo>
                  <a:lnTo>
                    <a:pt x="229933" y="219551"/>
                  </a:lnTo>
                  <a:lnTo>
                    <a:pt x="234505" y="216312"/>
                  </a:lnTo>
                  <a:lnTo>
                    <a:pt x="239077" y="213169"/>
                  </a:lnTo>
                  <a:lnTo>
                    <a:pt x="242887" y="208787"/>
                  </a:lnTo>
                  <a:lnTo>
                    <a:pt x="245840" y="203073"/>
                  </a:lnTo>
                  <a:lnTo>
                    <a:pt x="248888" y="197548"/>
                  </a:lnTo>
                  <a:lnTo>
                    <a:pt x="251078" y="190881"/>
                  </a:lnTo>
                  <a:lnTo>
                    <a:pt x="252333" y="183535"/>
                  </a:lnTo>
                  <a:lnTo>
                    <a:pt x="253841" y="175355"/>
                  </a:lnTo>
                  <a:lnTo>
                    <a:pt x="254508" y="167338"/>
                  </a:lnTo>
                  <a:lnTo>
                    <a:pt x="254476" y="157829"/>
                  </a:lnTo>
                  <a:lnTo>
                    <a:pt x="254201" y="147828"/>
                  </a:lnTo>
                  <a:lnTo>
                    <a:pt x="243530" y="107275"/>
                  </a:lnTo>
                  <a:lnTo>
                    <a:pt x="223958" y="91440"/>
                  </a:lnTo>
                  <a:lnTo>
                    <a:pt x="270189" y="91440"/>
                  </a:lnTo>
                  <a:lnTo>
                    <a:pt x="291429" y="136173"/>
                  </a:lnTo>
                  <a:lnTo>
                    <a:pt x="292608" y="154209"/>
                  </a:lnTo>
                  <a:lnTo>
                    <a:pt x="292035" y="167338"/>
                  </a:lnTo>
                  <a:lnTo>
                    <a:pt x="278262" y="209634"/>
                  </a:lnTo>
                  <a:lnTo>
                    <a:pt x="272093" y="217467"/>
                  </a:lnTo>
                  <a:lnTo>
                    <a:pt x="268270" y="220980"/>
                  </a:lnTo>
                  <a:close/>
                </a:path>
                <a:path w="558164" h="239395">
                  <a:moveTo>
                    <a:pt x="385286" y="236219"/>
                  </a:moveTo>
                  <a:lnTo>
                    <a:pt x="314039" y="236219"/>
                  </a:lnTo>
                  <a:lnTo>
                    <a:pt x="314039" y="223266"/>
                  </a:lnTo>
                  <a:lnTo>
                    <a:pt x="320516" y="221646"/>
                  </a:lnTo>
                  <a:lnTo>
                    <a:pt x="324612" y="220217"/>
                  </a:lnTo>
                  <a:lnTo>
                    <a:pt x="326326" y="218884"/>
                  </a:lnTo>
                  <a:lnTo>
                    <a:pt x="328041" y="217741"/>
                  </a:lnTo>
                  <a:lnTo>
                    <a:pt x="329279" y="216217"/>
                  </a:lnTo>
                  <a:lnTo>
                    <a:pt x="330041" y="214503"/>
                  </a:lnTo>
                  <a:lnTo>
                    <a:pt x="330803" y="212884"/>
                  </a:lnTo>
                  <a:lnTo>
                    <a:pt x="331279" y="210312"/>
                  </a:lnTo>
                  <a:lnTo>
                    <a:pt x="332041" y="203359"/>
                  </a:lnTo>
                  <a:lnTo>
                    <a:pt x="332232" y="198786"/>
                  </a:lnTo>
                  <a:lnTo>
                    <a:pt x="332232" y="40671"/>
                  </a:lnTo>
                  <a:lnTo>
                    <a:pt x="311467" y="14858"/>
                  </a:lnTo>
                  <a:lnTo>
                    <a:pt x="311467" y="1714"/>
                  </a:lnTo>
                  <a:lnTo>
                    <a:pt x="355442" y="0"/>
                  </a:lnTo>
                  <a:lnTo>
                    <a:pt x="367283" y="0"/>
                  </a:lnTo>
                  <a:lnTo>
                    <a:pt x="367336" y="203359"/>
                  </a:lnTo>
                  <a:lnTo>
                    <a:pt x="367665" y="208693"/>
                  </a:lnTo>
                  <a:lnTo>
                    <a:pt x="369189" y="215170"/>
                  </a:lnTo>
                  <a:lnTo>
                    <a:pt x="370522" y="217551"/>
                  </a:lnTo>
                  <a:lnTo>
                    <a:pt x="372332" y="218884"/>
                  </a:lnTo>
                  <a:lnTo>
                    <a:pt x="374021" y="220217"/>
                  </a:lnTo>
                  <a:lnTo>
                    <a:pt x="373874" y="220217"/>
                  </a:lnTo>
                  <a:lnTo>
                    <a:pt x="378428" y="221837"/>
                  </a:lnTo>
                  <a:lnTo>
                    <a:pt x="385286" y="223552"/>
                  </a:lnTo>
                  <a:lnTo>
                    <a:pt x="385286" y="236219"/>
                  </a:lnTo>
                  <a:close/>
                </a:path>
                <a:path w="558164" h="239395">
                  <a:moveTo>
                    <a:pt x="480441" y="239267"/>
                  </a:moveTo>
                  <a:lnTo>
                    <a:pt x="437216" y="227695"/>
                  </a:lnTo>
                  <a:lnTo>
                    <a:pt x="413063" y="193107"/>
                  </a:lnTo>
                  <a:lnTo>
                    <a:pt x="408502" y="158972"/>
                  </a:lnTo>
                  <a:lnTo>
                    <a:pt x="408432" y="157829"/>
                  </a:lnTo>
                  <a:lnTo>
                    <a:pt x="418052" y="111251"/>
                  </a:lnTo>
                  <a:lnTo>
                    <a:pt x="444626" y="82676"/>
                  </a:lnTo>
                  <a:lnTo>
                    <a:pt x="483012" y="73151"/>
                  </a:lnTo>
                  <a:lnTo>
                    <a:pt x="500428" y="74545"/>
                  </a:lnTo>
                  <a:lnTo>
                    <a:pt x="515423" y="78550"/>
                  </a:lnTo>
                  <a:lnTo>
                    <a:pt x="528366" y="85260"/>
                  </a:lnTo>
                  <a:lnTo>
                    <a:pt x="535365" y="91440"/>
                  </a:lnTo>
                  <a:lnTo>
                    <a:pt x="482346" y="91440"/>
                  </a:lnTo>
                  <a:lnTo>
                    <a:pt x="474503" y="92492"/>
                  </a:lnTo>
                  <a:lnTo>
                    <a:pt x="448949" y="127087"/>
                  </a:lnTo>
                  <a:lnTo>
                    <a:pt x="446532" y="154400"/>
                  </a:lnTo>
                  <a:lnTo>
                    <a:pt x="447047" y="167338"/>
                  </a:lnTo>
                  <a:lnTo>
                    <a:pt x="447154" y="170008"/>
                  </a:lnTo>
                  <a:lnTo>
                    <a:pt x="448945" y="183070"/>
                  </a:lnTo>
                  <a:lnTo>
                    <a:pt x="449008" y="183535"/>
                  </a:lnTo>
                  <a:lnTo>
                    <a:pt x="467915" y="216896"/>
                  </a:lnTo>
                  <a:lnTo>
                    <a:pt x="482917" y="220980"/>
                  </a:lnTo>
                  <a:lnTo>
                    <a:pt x="533447" y="220980"/>
                  </a:lnTo>
                  <a:lnTo>
                    <a:pt x="530047" y="224104"/>
                  </a:lnTo>
                  <a:lnTo>
                    <a:pt x="521779" y="229552"/>
                  </a:lnTo>
                  <a:lnTo>
                    <a:pt x="512654" y="233843"/>
                  </a:lnTo>
                  <a:lnTo>
                    <a:pt x="502717" y="236875"/>
                  </a:lnTo>
                  <a:lnTo>
                    <a:pt x="491976" y="238674"/>
                  </a:lnTo>
                  <a:lnTo>
                    <a:pt x="480441" y="239267"/>
                  </a:lnTo>
                  <a:close/>
                </a:path>
                <a:path w="558164" h="239395">
                  <a:moveTo>
                    <a:pt x="533447" y="220980"/>
                  </a:moveTo>
                  <a:lnTo>
                    <a:pt x="489841" y="220980"/>
                  </a:lnTo>
                  <a:lnTo>
                    <a:pt x="495109" y="219551"/>
                  </a:lnTo>
                  <a:lnTo>
                    <a:pt x="499681" y="216312"/>
                  </a:lnTo>
                  <a:lnTo>
                    <a:pt x="504253" y="213169"/>
                  </a:lnTo>
                  <a:lnTo>
                    <a:pt x="508063" y="208787"/>
                  </a:lnTo>
                  <a:lnTo>
                    <a:pt x="511016" y="203073"/>
                  </a:lnTo>
                  <a:lnTo>
                    <a:pt x="514064" y="197548"/>
                  </a:lnTo>
                  <a:lnTo>
                    <a:pt x="516255" y="190881"/>
                  </a:lnTo>
                  <a:lnTo>
                    <a:pt x="517509" y="183535"/>
                  </a:lnTo>
                  <a:lnTo>
                    <a:pt x="519017" y="175355"/>
                  </a:lnTo>
                  <a:lnTo>
                    <a:pt x="519683" y="167338"/>
                  </a:lnTo>
                  <a:lnTo>
                    <a:pt x="519652" y="157829"/>
                  </a:lnTo>
                  <a:lnTo>
                    <a:pt x="519377" y="147828"/>
                  </a:lnTo>
                  <a:lnTo>
                    <a:pt x="508706" y="107275"/>
                  </a:lnTo>
                  <a:lnTo>
                    <a:pt x="489134" y="91440"/>
                  </a:lnTo>
                  <a:lnTo>
                    <a:pt x="535365" y="91440"/>
                  </a:lnTo>
                  <a:lnTo>
                    <a:pt x="556605" y="136173"/>
                  </a:lnTo>
                  <a:lnTo>
                    <a:pt x="557783" y="154209"/>
                  </a:lnTo>
                  <a:lnTo>
                    <a:pt x="557211" y="167338"/>
                  </a:lnTo>
                  <a:lnTo>
                    <a:pt x="543438" y="209634"/>
                  </a:lnTo>
                  <a:lnTo>
                    <a:pt x="537269" y="217467"/>
                  </a:lnTo>
                  <a:lnTo>
                    <a:pt x="533447" y="2209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21411" y="5430012"/>
              <a:ext cx="763143" cy="269637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7751064" y="5466588"/>
              <a:ext cx="323215" cy="166370"/>
            </a:xfrm>
            <a:custGeom>
              <a:avLst/>
              <a:gdLst/>
              <a:ahLst/>
              <a:cxnLst/>
              <a:rect l="l" t="t" r="r" b="b"/>
              <a:pathLst>
                <a:path w="323215" h="166370">
                  <a:moveTo>
                    <a:pt x="79343" y="166116"/>
                  </a:moveTo>
                  <a:lnTo>
                    <a:pt x="70294" y="166116"/>
                  </a:lnTo>
                  <a:lnTo>
                    <a:pt x="53990" y="164825"/>
                  </a:lnTo>
                  <a:lnTo>
                    <a:pt x="17811" y="145256"/>
                  </a:lnTo>
                  <a:lnTo>
                    <a:pt x="1122" y="103036"/>
                  </a:lnTo>
                  <a:lnTo>
                    <a:pt x="0" y="84105"/>
                  </a:lnTo>
                  <a:lnTo>
                    <a:pt x="568" y="72142"/>
                  </a:lnTo>
                  <a:lnTo>
                    <a:pt x="2169" y="61460"/>
                  </a:lnTo>
                  <a:lnTo>
                    <a:pt x="2262" y="60840"/>
                  </a:lnTo>
                  <a:lnTo>
                    <a:pt x="19883" y="23288"/>
                  </a:lnTo>
                  <a:lnTo>
                    <a:pt x="52613" y="2714"/>
                  </a:lnTo>
                  <a:lnTo>
                    <a:pt x="73056" y="0"/>
                  </a:lnTo>
                  <a:lnTo>
                    <a:pt x="81523" y="410"/>
                  </a:lnTo>
                  <a:lnTo>
                    <a:pt x="118110" y="14668"/>
                  </a:lnTo>
                  <a:lnTo>
                    <a:pt x="120919" y="18288"/>
                  </a:lnTo>
                  <a:lnTo>
                    <a:pt x="71151" y="18288"/>
                  </a:lnTo>
                  <a:lnTo>
                    <a:pt x="64524" y="19109"/>
                  </a:lnTo>
                  <a:lnTo>
                    <a:pt x="38659" y="53988"/>
                  </a:lnTo>
                  <a:lnTo>
                    <a:pt x="37338" y="64008"/>
                  </a:lnTo>
                  <a:lnTo>
                    <a:pt x="137530" y="64008"/>
                  </a:lnTo>
                  <a:lnTo>
                    <a:pt x="138200" y="71943"/>
                  </a:lnTo>
                  <a:lnTo>
                    <a:pt x="138676" y="83629"/>
                  </a:lnTo>
                  <a:lnTo>
                    <a:pt x="36576" y="83629"/>
                  </a:lnTo>
                  <a:lnTo>
                    <a:pt x="36840" y="92648"/>
                  </a:lnTo>
                  <a:lnTo>
                    <a:pt x="47720" y="129444"/>
                  </a:lnTo>
                  <a:lnTo>
                    <a:pt x="59081" y="137988"/>
                  </a:lnTo>
                  <a:lnTo>
                    <a:pt x="58821" y="137988"/>
                  </a:lnTo>
                  <a:lnTo>
                    <a:pt x="66770" y="140303"/>
                  </a:lnTo>
                  <a:lnTo>
                    <a:pt x="127905" y="140303"/>
                  </a:lnTo>
                  <a:lnTo>
                    <a:pt x="124932" y="143339"/>
                  </a:lnTo>
                  <a:lnTo>
                    <a:pt x="94868" y="162306"/>
                  </a:lnTo>
                  <a:lnTo>
                    <a:pt x="87683" y="164825"/>
                  </a:lnTo>
                  <a:lnTo>
                    <a:pt x="87879" y="164825"/>
                  </a:lnTo>
                  <a:lnTo>
                    <a:pt x="79343" y="166116"/>
                  </a:lnTo>
                  <a:close/>
                </a:path>
                <a:path w="323215" h="166370">
                  <a:moveTo>
                    <a:pt x="137530" y="64008"/>
                  </a:moveTo>
                  <a:lnTo>
                    <a:pt x="100584" y="64008"/>
                  </a:lnTo>
                  <a:lnTo>
                    <a:pt x="100012" y="54864"/>
                  </a:lnTo>
                  <a:lnTo>
                    <a:pt x="98583" y="46767"/>
                  </a:lnTo>
                  <a:lnTo>
                    <a:pt x="96393" y="39624"/>
                  </a:lnTo>
                  <a:lnTo>
                    <a:pt x="94297" y="32575"/>
                  </a:lnTo>
                  <a:lnTo>
                    <a:pt x="91154" y="27336"/>
                  </a:lnTo>
                  <a:lnTo>
                    <a:pt x="83058" y="20192"/>
                  </a:lnTo>
                  <a:lnTo>
                    <a:pt x="77443" y="18288"/>
                  </a:lnTo>
                  <a:lnTo>
                    <a:pt x="120919" y="18288"/>
                  </a:lnTo>
                  <a:lnTo>
                    <a:pt x="137226" y="60840"/>
                  </a:lnTo>
                  <a:lnTo>
                    <a:pt x="137314" y="61460"/>
                  </a:lnTo>
                  <a:lnTo>
                    <a:pt x="137530" y="64008"/>
                  </a:lnTo>
                  <a:close/>
                </a:path>
                <a:path w="323215" h="166370">
                  <a:moveTo>
                    <a:pt x="138684" y="83820"/>
                  </a:moveTo>
                  <a:lnTo>
                    <a:pt x="36581" y="83820"/>
                  </a:lnTo>
                  <a:lnTo>
                    <a:pt x="36576" y="83629"/>
                  </a:lnTo>
                  <a:lnTo>
                    <a:pt x="138676" y="83629"/>
                  </a:lnTo>
                  <a:lnTo>
                    <a:pt x="138684" y="83820"/>
                  </a:lnTo>
                  <a:close/>
                </a:path>
                <a:path w="323215" h="166370">
                  <a:moveTo>
                    <a:pt x="127905" y="140303"/>
                  </a:moveTo>
                  <a:lnTo>
                    <a:pt x="84486" y="140303"/>
                  </a:lnTo>
                  <a:lnTo>
                    <a:pt x="92106" y="138779"/>
                  </a:lnTo>
                  <a:lnTo>
                    <a:pt x="98774" y="135540"/>
                  </a:lnTo>
                  <a:lnTo>
                    <a:pt x="103951" y="132775"/>
                  </a:lnTo>
                  <a:lnTo>
                    <a:pt x="109477" y="129063"/>
                  </a:lnTo>
                  <a:lnTo>
                    <a:pt x="115343" y="124423"/>
                  </a:lnTo>
                  <a:lnTo>
                    <a:pt x="121539" y="118872"/>
                  </a:lnTo>
                  <a:lnTo>
                    <a:pt x="135636" y="131826"/>
                  </a:lnTo>
                  <a:lnTo>
                    <a:pt x="130172" y="137988"/>
                  </a:lnTo>
                  <a:lnTo>
                    <a:pt x="127905" y="140303"/>
                  </a:lnTo>
                  <a:close/>
                </a:path>
                <a:path w="323215" h="166370">
                  <a:moveTo>
                    <a:pt x="232771" y="28956"/>
                  </a:moveTo>
                  <a:lnTo>
                    <a:pt x="210216" y="28956"/>
                  </a:lnTo>
                  <a:lnTo>
                    <a:pt x="210246" y="28479"/>
                  </a:lnTo>
                  <a:lnTo>
                    <a:pt x="240696" y="3143"/>
                  </a:lnTo>
                  <a:lnTo>
                    <a:pt x="251555" y="95"/>
                  </a:lnTo>
                  <a:lnTo>
                    <a:pt x="263747" y="95"/>
                  </a:lnTo>
                  <a:lnTo>
                    <a:pt x="300132" y="25241"/>
                  </a:lnTo>
                  <a:lnTo>
                    <a:pt x="300395" y="26003"/>
                  </a:lnTo>
                  <a:lnTo>
                    <a:pt x="240982" y="26003"/>
                  </a:lnTo>
                  <a:lnTo>
                    <a:pt x="237744" y="26765"/>
                  </a:lnTo>
                  <a:lnTo>
                    <a:pt x="234600" y="28098"/>
                  </a:lnTo>
                  <a:lnTo>
                    <a:pt x="232771" y="28956"/>
                  </a:lnTo>
                  <a:close/>
                </a:path>
                <a:path w="323215" h="166370">
                  <a:moveTo>
                    <a:pt x="229838" y="163068"/>
                  </a:moveTo>
                  <a:lnTo>
                    <a:pt x="159353" y="163068"/>
                  </a:lnTo>
                  <a:lnTo>
                    <a:pt x="159353" y="150209"/>
                  </a:lnTo>
                  <a:lnTo>
                    <a:pt x="164877" y="148590"/>
                  </a:lnTo>
                  <a:lnTo>
                    <a:pt x="168306" y="147351"/>
                  </a:lnTo>
                  <a:lnTo>
                    <a:pt x="169914" y="146399"/>
                  </a:lnTo>
                  <a:lnTo>
                    <a:pt x="171164" y="145732"/>
                  </a:lnTo>
                  <a:lnTo>
                    <a:pt x="172402" y="144684"/>
                  </a:lnTo>
                  <a:lnTo>
                    <a:pt x="173355" y="143256"/>
                  </a:lnTo>
                  <a:lnTo>
                    <a:pt x="174402" y="141922"/>
                  </a:lnTo>
                  <a:lnTo>
                    <a:pt x="175260" y="139541"/>
                  </a:lnTo>
                  <a:lnTo>
                    <a:pt x="175831" y="136207"/>
                  </a:lnTo>
                  <a:lnTo>
                    <a:pt x="176503" y="132873"/>
                  </a:lnTo>
                  <a:lnTo>
                    <a:pt x="176427" y="31908"/>
                  </a:lnTo>
                  <a:lnTo>
                    <a:pt x="176307" y="29432"/>
                  </a:lnTo>
                  <a:lnTo>
                    <a:pt x="175828" y="27241"/>
                  </a:lnTo>
                  <a:lnTo>
                    <a:pt x="175724" y="26765"/>
                  </a:lnTo>
                  <a:lnTo>
                    <a:pt x="157162" y="16287"/>
                  </a:lnTo>
                  <a:lnTo>
                    <a:pt x="157162" y="3143"/>
                  </a:lnTo>
                  <a:lnTo>
                    <a:pt x="159475" y="3143"/>
                  </a:lnTo>
                  <a:lnTo>
                    <a:pt x="198786" y="1523"/>
                  </a:lnTo>
                  <a:lnTo>
                    <a:pt x="211931" y="1523"/>
                  </a:lnTo>
                  <a:lnTo>
                    <a:pt x="210479" y="24744"/>
                  </a:lnTo>
                  <a:lnTo>
                    <a:pt x="206978" y="28479"/>
                  </a:lnTo>
                  <a:lnTo>
                    <a:pt x="210216" y="28956"/>
                  </a:lnTo>
                  <a:lnTo>
                    <a:pt x="232771" y="28956"/>
                  </a:lnTo>
                  <a:lnTo>
                    <a:pt x="231755" y="29432"/>
                  </a:lnTo>
                  <a:lnTo>
                    <a:pt x="230212" y="30479"/>
                  </a:lnTo>
                  <a:lnTo>
                    <a:pt x="211836" y="55054"/>
                  </a:lnTo>
                  <a:lnTo>
                    <a:pt x="211836" y="129349"/>
                  </a:lnTo>
                  <a:lnTo>
                    <a:pt x="216884" y="145732"/>
                  </a:lnTo>
                  <a:lnTo>
                    <a:pt x="218694" y="147161"/>
                  </a:lnTo>
                  <a:lnTo>
                    <a:pt x="222712" y="148590"/>
                  </a:lnTo>
                  <a:lnTo>
                    <a:pt x="229838" y="150399"/>
                  </a:lnTo>
                  <a:lnTo>
                    <a:pt x="229838" y="163068"/>
                  </a:lnTo>
                  <a:close/>
                </a:path>
                <a:path w="323215" h="166370">
                  <a:moveTo>
                    <a:pt x="210216" y="28956"/>
                  </a:moveTo>
                  <a:lnTo>
                    <a:pt x="206978" y="28479"/>
                  </a:lnTo>
                  <a:lnTo>
                    <a:pt x="210479" y="24744"/>
                  </a:lnTo>
                  <a:lnTo>
                    <a:pt x="210353" y="26765"/>
                  </a:lnTo>
                  <a:lnTo>
                    <a:pt x="210246" y="28479"/>
                  </a:lnTo>
                  <a:lnTo>
                    <a:pt x="210216" y="28956"/>
                  </a:lnTo>
                  <a:close/>
                </a:path>
                <a:path w="323215" h="166370">
                  <a:moveTo>
                    <a:pt x="322897" y="163068"/>
                  </a:moveTo>
                  <a:lnTo>
                    <a:pt x="252222" y="163068"/>
                  </a:lnTo>
                  <a:lnTo>
                    <a:pt x="252222" y="150209"/>
                  </a:lnTo>
                  <a:lnTo>
                    <a:pt x="257746" y="148590"/>
                  </a:lnTo>
                  <a:lnTo>
                    <a:pt x="261175" y="147351"/>
                  </a:lnTo>
                  <a:lnTo>
                    <a:pt x="262794" y="146399"/>
                  </a:lnTo>
                  <a:lnTo>
                    <a:pt x="264128" y="145732"/>
                  </a:lnTo>
                  <a:lnTo>
                    <a:pt x="265366" y="144684"/>
                  </a:lnTo>
                  <a:lnTo>
                    <a:pt x="266319" y="143256"/>
                  </a:lnTo>
                  <a:lnTo>
                    <a:pt x="267366" y="141922"/>
                  </a:lnTo>
                  <a:lnTo>
                    <a:pt x="268240" y="139541"/>
                  </a:lnTo>
                  <a:lnTo>
                    <a:pt x="268815" y="136207"/>
                  </a:lnTo>
                  <a:lnTo>
                    <a:pt x="269472" y="132873"/>
                  </a:lnTo>
                  <a:lnTo>
                    <a:pt x="269664" y="129349"/>
                  </a:lnTo>
                  <a:lnTo>
                    <a:pt x="269748" y="71151"/>
                  </a:lnTo>
                  <a:lnTo>
                    <a:pt x="269557" y="64484"/>
                  </a:lnTo>
                  <a:lnTo>
                    <a:pt x="269081" y="58388"/>
                  </a:lnTo>
                  <a:lnTo>
                    <a:pt x="268700" y="52387"/>
                  </a:lnTo>
                  <a:lnTo>
                    <a:pt x="268033" y="47529"/>
                  </a:lnTo>
                  <a:lnTo>
                    <a:pt x="266128" y="40195"/>
                  </a:lnTo>
                  <a:lnTo>
                    <a:pt x="265017" y="37338"/>
                  </a:lnTo>
                  <a:lnTo>
                    <a:pt x="263747" y="35433"/>
                  </a:lnTo>
                  <a:lnTo>
                    <a:pt x="262509" y="33528"/>
                  </a:lnTo>
                  <a:lnTo>
                    <a:pt x="250698" y="26384"/>
                  </a:lnTo>
                  <a:lnTo>
                    <a:pt x="250393" y="26384"/>
                  </a:lnTo>
                  <a:lnTo>
                    <a:pt x="248031" y="26003"/>
                  </a:lnTo>
                  <a:lnTo>
                    <a:pt x="300395" y="26003"/>
                  </a:lnTo>
                  <a:lnTo>
                    <a:pt x="301942" y="30479"/>
                  </a:lnTo>
                  <a:lnTo>
                    <a:pt x="304228" y="42672"/>
                  </a:lnTo>
                  <a:lnTo>
                    <a:pt x="304800" y="50101"/>
                  </a:lnTo>
                  <a:lnTo>
                    <a:pt x="304864" y="129349"/>
                  </a:lnTo>
                  <a:lnTo>
                    <a:pt x="304990" y="132873"/>
                  </a:lnTo>
                  <a:lnTo>
                    <a:pt x="305752" y="139065"/>
                  </a:lnTo>
                  <a:lnTo>
                    <a:pt x="306419" y="141351"/>
                  </a:lnTo>
                  <a:lnTo>
                    <a:pt x="307276" y="142779"/>
                  </a:lnTo>
                  <a:lnTo>
                    <a:pt x="308133" y="144303"/>
                  </a:lnTo>
                  <a:lnTo>
                    <a:pt x="309276" y="145542"/>
                  </a:lnTo>
                  <a:lnTo>
                    <a:pt x="310800" y="146399"/>
                  </a:lnTo>
                  <a:lnTo>
                    <a:pt x="312324" y="147351"/>
                  </a:lnTo>
                  <a:lnTo>
                    <a:pt x="315874" y="148590"/>
                  </a:lnTo>
                  <a:lnTo>
                    <a:pt x="315700" y="148590"/>
                  </a:lnTo>
                  <a:lnTo>
                    <a:pt x="322537" y="150399"/>
                  </a:lnTo>
                  <a:lnTo>
                    <a:pt x="322897" y="150399"/>
                  </a:lnTo>
                  <a:lnTo>
                    <a:pt x="322897" y="16306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43900" y="5430012"/>
              <a:ext cx="925258" cy="202691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75916" y="5795771"/>
              <a:ext cx="1234440" cy="23926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  <p:sp>
        <p:nvSpPr>
          <p:cNvPr id="35" name="object 35" descr=""/>
          <p:cNvSpPr/>
          <p:nvPr/>
        </p:nvSpPr>
        <p:spPr>
          <a:xfrm>
            <a:off x="2286569" y="3264343"/>
            <a:ext cx="1630045" cy="546735"/>
          </a:xfrm>
          <a:custGeom>
            <a:avLst/>
            <a:gdLst/>
            <a:ahLst/>
            <a:cxnLst/>
            <a:rect l="l" t="t" r="r" b="b"/>
            <a:pathLst>
              <a:path w="1630045" h="546735">
                <a:moveTo>
                  <a:pt x="0" y="127601"/>
                </a:moveTo>
                <a:lnTo>
                  <a:pt x="1615" y="127601"/>
                </a:lnTo>
                <a:lnTo>
                  <a:pt x="6460" y="127601"/>
                </a:lnTo>
                <a:lnTo>
                  <a:pt x="9691" y="127601"/>
                </a:lnTo>
                <a:lnTo>
                  <a:pt x="12921" y="127601"/>
                </a:lnTo>
                <a:lnTo>
                  <a:pt x="6460" y="125986"/>
                </a:lnTo>
                <a:lnTo>
                  <a:pt x="19382" y="127601"/>
                </a:lnTo>
                <a:lnTo>
                  <a:pt x="32026" y="129343"/>
                </a:lnTo>
                <a:lnTo>
                  <a:pt x="49062" y="131841"/>
                </a:lnTo>
                <a:lnTo>
                  <a:pt x="68217" y="134643"/>
                </a:lnTo>
                <a:lnTo>
                  <a:pt x="87221" y="137292"/>
                </a:lnTo>
                <a:lnTo>
                  <a:pt x="104332" y="139715"/>
                </a:lnTo>
                <a:lnTo>
                  <a:pt x="121140" y="142138"/>
                </a:lnTo>
                <a:lnTo>
                  <a:pt x="140371" y="144561"/>
                </a:lnTo>
                <a:lnTo>
                  <a:pt x="197459" y="149634"/>
                </a:lnTo>
                <a:lnTo>
                  <a:pt x="236224" y="152435"/>
                </a:lnTo>
                <a:lnTo>
                  <a:pt x="275595" y="154934"/>
                </a:lnTo>
                <a:lnTo>
                  <a:pt x="336165" y="157583"/>
                </a:lnTo>
                <a:lnTo>
                  <a:pt x="357365" y="157886"/>
                </a:lnTo>
                <a:lnTo>
                  <a:pt x="379170" y="157583"/>
                </a:lnTo>
                <a:lnTo>
                  <a:pt x="407033" y="156675"/>
                </a:lnTo>
                <a:lnTo>
                  <a:pt x="442315" y="155842"/>
                </a:lnTo>
                <a:lnTo>
                  <a:pt x="482140" y="154858"/>
                </a:lnTo>
                <a:lnTo>
                  <a:pt x="525600" y="152359"/>
                </a:lnTo>
                <a:lnTo>
                  <a:pt x="571785" y="146984"/>
                </a:lnTo>
                <a:lnTo>
                  <a:pt x="623042" y="136914"/>
                </a:lnTo>
                <a:lnTo>
                  <a:pt x="678994" y="123361"/>
                </a:lnTo>
                <a:lnTo>
                  <a:pt x="734643" y="109506"/>
                </a:lnTo>
                <a:lnTo>
                  <a:pt x="784992" y="98527"/>
                </a:lnTo>
                <a:lnTo>
                  <a:pt x="826483" y="91637"/>
                </a:lnTo>
                <a:lnTo>
                  <a:pt x="898562" y="83309"/>
                </a:lnTo>
                <a:lnTo>
                  <a:pt x="940053" y="79145"/>
                </a:lnTo>
                <a:lnTo>
                  <a:pt x="992219" y="74299"/>
                </a:lnTo>
                <a:lnTo>
                  <a:pt x="1050897" y="69453"/>
                </a:lnTo>
                <a:lnTo>
                  <a:pt x="1107454" y="64608"/>
                </a:lnTo>
                <a:lnTo>
                  <a:pt x="1153261" y="59762"/>
                </a:lnTo>
                <a:lnTo>
                  <a:pt x="1183924" y="54916"/>
                </a:lnTo>
                <a:lnTo>
                  <a:pt x="1204745" y="50071"/>
                </a:lnTo>
                <a:lnTo>
                  <a:pt x="1221629" y="45225"/>
                </a:lnTo>
                <a:lnTo>
                  <a:pt x="1240482" y="40380"/>
                </a:lnTo>
                <a:lnTo>
                  <a:pt x="1262060" y="35534"/>
                </a:lnTo>
                <a:lnTo>
                  <a:pt x="1283487" y="30688"/>
                </a:lnTo>
                <a:lnTo>
                  <a:pt x="1305217" y="25843"/>
                </a:lnTo>
                <a:lnTo>
                  <a:pt x="1352386" y="15697"/>
                </a:lnTo>
                <a:lnTo>
                  <a:pt x="1403568" y="5097"/>
                </a:lnTo>
                <a:lnTo>
                  <a:pt x="1439910" y="252"/>
                </a:lnTo>
                <a:lnTo>
                  <a:pt x="1451267" y="403"/>
                </a:lnTo>
                <a:lnTo>
                  <a:pt x="1461413" y="1160"/>
                </a:lnTo>
                <a:lnTo>
                  <a:pt x="1473073" y="1615"/>
                </a:lnTo>
                <a:lnTo>
                  <a:pt x="1544142" y="1615"/>
                </a:lnTo>
                <a:lnTo>
                  <a:pt x="1542526" y="0"/>
                </a:lnTo>
                <a:lnTo>
                  <a:pt x="1579677" y="11306"/>
                </a:lnTo>
                <a:lnTo>
                  <a:pt x="1587753" y="14536"/>
                </a:lnTo>
                <a:lnTo>
                  <a:pt x="1594213" y="16152"/>
                </a:lnTo>
                <a:lnTo>
                  <a:pt x="1599059" y="20997"/>
                </a:lnTo>
                <a:lnTo>
                  <a:pt x="1603905" y="25843"/>
                </a:lnTo>
                <a:lnTo>
                  <a:pt x="1605520" y="35534"/>
                </a:lnTo>
                <a:lnTo>
                  <a:pt x="1608751" y="40380"/>
                </a:lnTo>
                <a:lnTo>
                  <a:pt x="1611981" y="45225"/>
                </a:lnTo>
                <a:lnTo>
                  <a:pt x="1615211" y="45225"/>
                </a:lnTo>
                <a:lnTo>
                  <a:pt x="1618442" y="50071"/>
                </a:lnTo>
                <a:lnTo>
                  <a:pt x="1621672" y="54917"/>
                </a:lnTo>
                <a:lnTo>
                  <a:pt x="1626517" y="61378"/>
                </a:lnTo>
                <a:lnTo>
                  <a:pt x="1628133" y="69453"/>
                </a:lnTo>
                <a:lnTo>
                  <a:pt x="1628815" y="75813"/>
                </a:lnTo>
                <a:lnTo>
                  <a:pt x="1628739" y="82779"/>
                </a:lnTo>
                <a:lnTo>
                  <a:pt x="1628360" y="90350"/>
                </a:lnTo>
                <a:lnTo>
                  <a:pt x="1628133" y="98527"/>
                </a:lnTo>
                <a:lnTo>
                  <a:pt x="1628133" y="107083"/>
                </a:lnTo>
                <a:lnTo>
                  <a:pt x="1628133" y="116093"/>
                </a:lnTo>
                <a:lnTo>
                  <a:pt x="1628133" y="126011"/>
                </a:lnTo>
                <a:lnTo>
                  <a:pt x="1628133" y="137292"/>
                </a:lnTo>
                <a:lnTo>
                  <a:pt x="1628133" y="150921"/>
                </a:lnTo>
                <a:lnTo>
                  <a:pt x="1628133" y="166366"/>
                </a:lnTo>
                <a:lnTo>
                  <a:pt x="1628133" y="181812"/>
                </a:lnTo>
                <a:lnTo>
                  <a:pt x="1628133" y="195440"/>
                </a:lnTo>
                <a:lnTo>
                  <a:pt x="1628587" y="206494"/>
                </a:lnTo>
                <a:lnTo>
                  <a:pt x="1629344" y="216034"/>
                </a:lnTo>
                <a:lnTo>
                  <a:pt x="1629496" y="224968"/>
                </a:lnTo>
                <a:lnTo>
                  <a:pt x="1628133" y="234205"/>
                </a:lnTo>
                <a:lnTo>
                  <a:pt x="1624650" y="243442"/>
                </a:lnTo>
                <a:lnTo>
                  <a:pt x="1619653" y="252376"/>
                </a:lnTo>
                <a:lnTo>
                  <a:pt x="1614050" y="261916"/>
                </a:lnTo>
                <a:lnTo>
                  <a:pt x="1608751" y="272970"/>
                </a:lnTo>
                <a:lnTo>
                  <a:pt x="1603678" y="286826"/>
                </a:lnTo>
                <a:lnTo>
                  <a:pt x="1598454" y="302650"/>
                </a:lnTo>
                <a:lnTo>
                  <a:pt x="1593532" y="318171"/>
                </a:lnTo>
                <a:lnTo>
                  <a:pt x="1589368" y="331118"/>
                </a:lnTo>
                <a:lnTo>
                  <a:pt x="1586264" y="340885"/>
                </a:lnTo>
                <a:lnTo>
                  <a:pt x="1583917" y="348684"/>
                </a:lnTo>
                <a:lnTo>
                  <a:pt x="1581873" y="354968"/>
                </a:lnTo>
                <a:lnTo>
                  <a:pt x="1579677" y="360192"/>
                </a:lnTo>
                <a:lnTo>
                  <a:pt x="1576446" y="366653"/>
                </a:lnTo>
                <a:lnTo>
                  <a:pt x="1574831" y="365038"/>
                </a:lnTo>
                <a:lnTo>
                  <a:pt x="1569985" y="369883"/>
                </a:lnTo>
                <a:lnTo>
                  <a:pt x="1566275" y="373821"/>
                </a:lnTo>
                <a:lnTo>
                  <a:pt x="1562111" y="378363"/>
                </a:lnTo>
                <a:lnTo>
                  <a:pt x="1557038" y="383512"/>
                </a:lnTo>
                <a:lnTo>
                  <a:pt x="1523346" y="410844"/>
                </a:lnTo>
                <a:lnTo>
                  <a:pt x="1482764" y="433482"/>
                </a:lnTo>
                <a:lnTo>
                  <a:pt x="1467318" y="440826"/>
                </a:lnTo>
                <a:lnTo>
                  <a:pt x="1453690" y="447413"/>
                </a:lnTo>
                <a:lnTo>
                  <a:pt x="1443090" y="452486"/>
                </a:lnTo>
                <a:lnTo>
                  <a:pt x="1434307" y="456499"/>
                </a:lnTo>
                <a:lnTo>
                  <a:pt x="1425525" y="460815"/>
                </a:lnTo>
                <a:lnTo>
                  <a:pt x="1414925" y="466796"/>
                </a:lnTo>
                <a:lnTo>
                  <a:pt x="1401069" y="475806"/>
                </a:lnTo>
                <a:lnTo>
                  <a:pt x="1385245" y="486784"/>
                </a:lnTo>
                <a:lnTo>
                  <a:pt x="1369724" y="497460"/>
                </a:lnTo>
                <a:lnTo>
                  <a:pt x="1356777" y="505561"/>
                </a:lnTo>
                <a:lnTo>
                  <a:pt x="1348600" y="509574"/>
                </a:lnTo>
                <a:lnTo>
                  <a:pt x="1343452" y="511012"/>
                </a:lnTo>
                <a:lnTo>
                  <a:pt x="1337698" y="512148"/>
                </a:lnTo>
                <a:lnTo>
                  <a:pt x="1327704" y="515252"/>
                </a:lnTo>
                <a:lnTo>
                  <a:pt x="1311501" y="521839"/>
                </a:lnTo>
                <a:lnTo>
                  <a:pt x="1291361" y="530395"/>
                </a:lnTo>
                <a:lnTo>
                  <a:pt x="1270010" y="538648"/>
                </a:lnTo>
                <a:lnTo>
                  <a:pt x="1250173" y="544326"/>
                </a:lnTo>
                <a:lnTo>
                  <a:pt x="1233441" y="546371"/>
                </a:lnTo>
                <a:lnTo>
                  <a:pt x="1218071" y="546143"/>
                </a:lnTo>
                <a:lnTo>
                  <a:pt x="1201793" y="545008"/>
                </a:lnTo>
                <a:lnTo>
                  <a:pt x="1182334" y="544326"/>
                </a:lnTo>
                <a:lnTo>
                  <a:pt x="1158182" y="544326"/>
                </a:lnTo>
                <a:lnTo>
                  <a:pt x="1130850" y="544326"/>
                </a:lnTo>
                <a:lnTo>
                  <a:pt x="1102609" y="544326"/>
                </a:lnTo>
                <a:lnTo>
                  <a:pt x="1075731" y="544326"/>
                </a:lnTo>
                <a:lnTo>
                  <a:pt x="1049231" y="544326"/>
                </a:lnTo>
                <a:lnTo>
                  <a:pt x="1022428" y="544326"/>
                </a:lnTo>
                <a:lnTo>
                  <a:pt x="998049" y="544326"/>
                </a:lnTo>
                <a:lnTo>
                  <a:pt x="978818" y="544326"/>
                </a:lnTo>
                <a:lnTo>
                  <a:pt x="968369" y="544326"/>
                </a:lnTo>
                <a:lnTo>
                  <a:pt x="964281" y="544326"/>
                </a:lnTo>
                <a:lnTo>
                  <a:pt x="960192" y="544326"/>
                </a:lnTo>
                <a:lnTo>
                  <a:pt x="949744" y="544326"/>
                </a:lnTo>
                <a:lnTo>
                  <a:pt x="930513" y="544326"/>
                </a:lnTo>
                <a:lnTo>
                  <a:pt x="906133" y="544326"/>
                </a:lnTo>
                <a:lnTo>
                  <a:pt x="879331" y="544326"/>
                </a:lnTo>
                <a:lnTo>
                  <a:pt x="852831" y="544326"/>
                </a:lnTo>
                <a:lnTo>
                  <a:pt x="826408" y="544326"/>
                </a:lnTo>
                <a:lnTo>
                  <a:pt x="798924" y="544326"/>
                </a:lnTo>
                <a:lnTo>
                  <a:pt x="771743" y="544326"/>
                </a:lnTo>
                <a:lnTo>
                  <a:pt x="746227" y="544326"/>
                </a:lnTo>
                <a:lnTo>
                  <a:pt x="721923" y="544326"/>
                </a:lnTo>
                <a:lnTo>
                  <a:pt x="698377" y="544326"/>
                </a:lnTo>
                <a:lnTo>
                  <a:pt x="676950" y="544326"/>
                </a:lnTo>
                <a:lnTo>
                  <a:pt x="659006" y="544326"/>
                </a:lnTo>
                <a:lnTo>
                  <a:pt x="645680" y="544326"/>
                </a:lnTo>
                <a:lnTo>
                  <a:pt x="635989" y="544326"/>
                </a:lnTo>
                <a:lnTo>
                  <a:pt x="628115" y="544326"/>
                </a:lnTo>
                <a:lnTo>
                  <a:pt x="620241" y="544326"/>
                </a:lnTo>
                <a:lnTo>
                  <a:pt x="612518" y="544326"/>
                </a:lnTo>
                <a:lnTo>
                  <a:pt x="605704" y="544326"/>
                </a:lnTo>
                <a:lnTo>
                  <a:pt x="598890" y="544326"/>
                </a:lnTo>
                <a:lnTo>
                  <a:pt x="591167" y="544326"/>
                </a:lnTo>
                <a:lnTo>
                  <a:pt x="581930" y="544553"/>
                </a:lnTo>
                <a:lnTo>
                  <a:pt x="571784" y="544932"/>
                </a:lnTo>
                <a:lnTo>
                  <a:pt x="561639" y="545008"/>
                </a:lnTo>
                <a:lnTo>
                  <a:pt x="552402" y="544326"/>
                </a:lnTo>
                <a:lnTo>
                  <a:pt x="544225" y="542585"/>
                </a:lnTo>
                <a:lnTo>
                  <a:pt x="536654" y="540086"/>
                </a:lnTo>
                <a:lnTo>
                  <a:pt x="529688" y="537285"/>
                </a:lnTo>
                <a:lnTo>
                  <a:pt x="523328" y="534635"/>
                </a:lnTo>
                <a:lnTo>
                  <a:pt x="515252" y="531405"/>
                </a:lnTo>
                <a:lnTo>
                  <a:pt x="515252" y="529789"/>
                </a:lnTo>
                <a:lnTo>
                  <a:pt x="503945" y="524943"/>
                </a:lnTo>
                <a:lnTo>
                  <a:pt x="493649" y="521007"/>
                </a:lnTo>
                <a:lnTo>
                  <a:pt x="480929" y="516464"/>
                </a:lnTo>
                <a:lnTo>
                  <a:pt x="467603" y="511315"/>
                </a:lnTo>
                <a:lnTo>
                  <a:pt x="433684" y="490419"/>
                </a:lnTo>
                <a:lnTo>
                  <a:pt x="416724" y="476487"/>
                </a:lnTo>
                <a:lnTo>
                  <a:pt x="408648" y="470027"/>
                </a:lnTo>
                <a:lnTo>
                  <a:pt x="410263" y="470027"/>
                </a:lnTo>
                <a:lnTo>
                  <a:pt x="407033" y="466796"/>
                </a:lnTo>
                <a:lnTo>
                  <a:pt x="403802" y="463566"/>
                </a:lnTo>
                <a:lnTo>
                  <a:pt x="403802" y="465181"/>
                </a:lnTo>
                <a:lnTo>
                  <a:pt x="397342" y="457105"/>
                </a:lnTo>
                <a:lnTo>
                  <a:pt x="368268" y="418339"/>
                </a:lnTo>
                <a:lnTo>
                  <a:pt x="361807" y="408649"/>
                </a:lnTo>
                <a:lnTo>
                  <a:pt x="361807" y="403803"/>
                </a:lnTo>
                <a:lnTo>
                  <a:pt x="358576" y="398957"/>
                </a:lnTo>
                <a:lnTo>
                  <a:pt x="355346" y="394112"/>
                </a:lnTo>
                <a:lnTo>
                  <a:pt x="350500" y="392496"/>
                </a:lnTo>
                <a:lnTo>
                  <a:pt x="348885" y="389266"/>
                </a:lnTo>
                <a:lnTo>
                  <a:pt x="347270" y="386036"/>
                </a:lnTo>
                <a:lnTo>
                  <a:pt x="350500" y="384421"/>
                </a:lnTo>
                <a:lnTo>
                  <a:pt x="348885" y="379574"/>
                </a:lnTo>
                <a:lnTo>
                  <a:pt x="332733" y="355346"/>
                </a:lnTo>
                <a:lnTo>
                  <a:pt x="329503" y="350501"/>
                </a:lnTo>
                <a:lnTo>
                  <a:pt x="326272" y="345656"/>
                </a:lnTo>
                <a:lnTo>
                  <a:pt x="323042" y="335964"/>
                </a:lnTo>
                <a:lnTo>
                  <a:pt x="319811" y="331118"/>
                </a:lnTo>
                <a:lnTo>
                  <a:pt x="316581" y="326273"/>
                </a:lnTo>
                <a:lnTo>
                  <a:pt x="313351" y="323043"/>
                </a:lnTo>
                <a:lnTo>
                  <a:pt x="310120" y="321427"/>
                </a:lnTo>
                <a:lnTo>
                  <a:pt x="306890" y="319812"/>
                </a:lnTo>
                <a:lnTo>
                  <a:pt x="302044" y="321427"/>
                </a:lnTo>
                <a:lnTo>
                  <a:pt x="300429" y="321427"/>
                </a:lnTo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032000" marR="5080" indent="-2019935">
              <a:lnSpc>
                <a:spcPct val="101000"/>
              </a:lnSpc>
              <a:spcBef>
                <a:spcPts val="95"/>
              </a:spcBef>
            </a:pPr>
            <a:r>
              <a:rPr dirty="0" sz="3050"/>
              <a:t>CALCULO</a:t>
            </a:r>
            <a:r>
              <a:rPr dirty="0" sz="3050" spc="-80"/>
              <a:t> </a:t>
            </a:r>
            <a:r>
              <a:rPr dirty="0" sz="3050" spc="-229"/>
              <a:t>DE</a:t>
            </a:r>
            <a:r>
              <a:rPr dirty="0" sz="3050" spc="-35"/>
              <a:t> </a:t>
            </a:r>
            <a:r>
              <a:rPr dirty="0" sz="3050" spc="-30"/>
              <a:t>LA</a:t>
            </a:r>
            <a:r>
              <a:rPr dirty="0" sz="3050" spc="-40"/>
              <a:t> </a:t>
            </a:r>
            <a:r>
              <a:rPr dirty="0" sz="3050" spc="-204"/>
              <a:t>LONGITUD</a:t>
            </a:r>
            <a:r>
              <a:rPr dirty="0" sz="3050" spc="-30"/>
              <a:t> </a:t>
            </a:r>
            <a:r>
              <a:rPr dirty="0" sz="3050" spc="-150"/>
              <a:t>MINIMA </a:t>
            </a:r>
            <a:r>
              <a:rPr dirty="0" sz="3050" spc="-229"/>
              <a:t>DE</a:t>
            </a:r>
            <a:r>
              <a:rPr dirty="0" sz="3050" spc="-35"/>
              <a:t> </a:t>
            </a:r>
            <a:r>
              <a:rPr dirty="0" sz="3050" spc="-30"/>
              <a:t>LA</a:t>
            </a:r>
            <a:r>
              <a:rPr dirty="0" sz="3050" spc="-175"/>
              <a:t> </a:t>
            </a:r>
            <a:r>
              <a:rPr dirty="0" sz="3050" spc="-330"/>
              <a:t>ESPIRAL</a:t>
            </a:r>
            <a:endParaRPr sz="3050"/>
          </a:p>
        </p:txBody>
      </p:sp>
      <p:sp>
        <p:nvSpPr>
          <p:cNvPr id="3" name="object 3" descr=""/>
          <p:cNvSpPr txBox="1"/>
          <p:nvPr/>
        </p:nvSpPr>
        <p:spPr>
          <a:xfrm>
            <a:off x="2133062" y="1849678"/>
            <a:ext cx="6859905" cy="4279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30580" algn="l"/>
              </a:tabLst>
            </a:pPr>
            <a:r>
              <a:rPr dirty="0" sz="2650" spc="-25" b="1">
                <a:latin typeface="Tahoma"/>
                <a:cs typeface="Tahoma"/>
              </a:rPr>
              <a:t>1.</a:t>
            </a:r>
            <a:r>
              <a:rPr dirty="0" sz="2650" b="1">
                <a:latin typeface="Tahoma"/>
                <a:cs typeface="Tahoma"/>
              </a:rPr>
              <a:t>	</a:t>
            </a:r>
            <a:r>
              <a:rPr dirty="0" sz="2650" spc="-105" b="1">
                <a:latin typeface="Tahoma"/>
                <a:cs typeface="Tahoma"/>
              </a:rPr>
              <a:t>Criterio</a:t>
            </a:r>
            <a:r>
              <a:rPr dirty="0" sz="2650" spc="35" b="1">
                <a:latin typeface="Tahoma"/>
                <a:cs typeface="Tahoma"/>
              </a:rPr>
              <a:t> </a:t>
            </a:r>
            <a:r>
              <a:rPr dirty="0" sz="2650" spc="70" b="1">
                <a:latin typeface="Tahoma"/>
                <a:cs typeface="Tahoma"/>
              </a:rPr>
              <a:t>de</a:t>
            </a:r>
            <a:r>
              <a:rPr dirty="0" sz="2650" spc="60" b="1">
                <a:latin typeface="Tahoma"/>
                <a:cs typeface="Tahoma"/>
              </a:rPr>
              <a:t> </a:t>
            </a:r>
            <a:r>
              <a:rPr dirty="0" sz="2650" b="1">
                <a:latin typeface="Tahoma"/>
                <a:cs typeface="Tahoma"/>
              </a:rPr>
              <a:t>la</a:t>
            </a:r>
            <a:r>
              <a:rPr dirty="0" sz="2650" spc="40" b="1">
                <a:latin typeface="Tahoma"/>
                <a:cs typeface="Tahoma"/>
              </a:rPr>
              <a:t> </a:t>
            </a:r>
            <a:r>
              <a:rPr dirty="0" sz="2650" b="1">
                <a:latin typeface="Tahoma"/>
                <a:cs typeface="Tahoma"/>
              </a:rPr>
              <a:t>aceleración</a:t>
            </a:r>
            <a:r>
              <a:rPr dirty="0" sz="2650" spc="5" b="1">
                <a:latin typeface="Tahoma"/>
                <a:cs typeface="Tahoma"/>
              </a:rPr>
              <a:t> </a:t>
            </a:r>
            <a:r>
              <a:rPr dirty="0" sz="2650" spc="-50" b="1">
                <a:latin typeface="Tahoma"/>
                <a:cs typeface="Tahoma"/>
              </a:rPr>
              <a:t>centrifuga</a:t>
            </a:r>
            <a:r>
              <a:rPr dirty="0" sz="2650" spc="-50" b="1">
                <a:solidFill>
                  <a:srgbClr val="003D50"/>
                </a:solidFill>
                <a:latin typeface="Tahoma"/>
                <a:cs typeface="Tahoma"/>
              </a:rPr>
              <a:t>.</a:t>
            </a:r>
            <a:endParaRPr sz="265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4579" y="2269235"/>
              <a:ext cx="7370509" cy="223875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4529" y="5657088"/>
              <a:ext cx="7386502" cy="106527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868" rIns="0" bIns="0" rtlCol="0" vert="horz">
            <a:spAutoFit/>
          </a:bodyPr>
          <a:lstStyle/>
          <a:p>
            <a:pPr marL="981710">
              <a:lnSpc>
                <a:spcPct val="100000"/>
              </a:lnSpc>
              <a:spcBef>
                <a:spcPts val="130"/>
              </a:spcBef>
            </a:pPr>
            <a:r>
              <a:rPr dirty="0" sz="3050" spc="-125"/>
              <a:t>2.</a:t>
            </a:r>
            <a:r>
              <a:rPr dirty="0" sz="3050" spc="-45"/>
              <a:t> </a:t>
            </a:r>
            <a:r>
              <a:rPr dirty="0" sz="3050" spc="-100"/>
              <a:t>Criterio</a:t>
            </a:r>
            <a:r>
              <a:rPr dirty="0" sz="3050" spc="-50"/>
              <a:t> </a:t>
            </a:r>
            <a:r>
              <a:rPr dirty="0" sz="3050" spc="114"/>
              <a:t>de</a:t>
            </a:r>
            <a:r>
              <a:rPr dirty="0" sz="3050" spc="-50"/>
              <a:t> </a:t>
            </a:r>
            <a:r>
              <a:rPr dirty="0" sz="3050"/>
              <a:t>la</a:t>
            </a:r>
            <a:r>
              <a:rPr dirty="0" sz="3050" spc="-50"/>
              <a:t> </a:t>
            </a:r>
            <a:r>
              <a:rPr dirty="0" sz="3050" spc="-114"/>
              <a:t>Transición</a:t>
            </a:r>
            <a:r>
              <a:rPr dirty="0" sz="3050" spc="-75"/>
              <a:t> </a:t>
            </a:r>
            <a:r>
              <a:rPr dirty="0" sz="3050" spc="114"/>
              <a:t>de</a:t>
            </a:r>
            <a:r>
              <a:rPr dirty="0" sz="3050" spc="-50"/>
              <a:t> </a:t>
            </a:r>
            <a:r>
              <a:rPr dirty="0" sz="3050" spc="-10"/>
              <a:t>peralte.</a:t>
            </a:r>
            <a:endParaRPr sz="3050"/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1355" y="1042269"/>
              <a:ext cx="5634023" cy="400243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3532" y="5550408"/>
              <a:ext cx="5614143" cy="128777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4564019" y="3285340"/>
            <a:ext cx="58419" cy="0"/>
          </a:xfrm>
          <a:custGeom>
            <a:avLst/>
            <a:gdLst/>
            <a:ahLst/>
            <a:cxnLst/>
            <a:rect l="l" t="t" r="r" b="b"/>
            <a:pathLst>
              <a:path w="58420" h="0">
                <a:moveTo>
                  <a:pt x="0" y="0"/>
                </a:moveTo>
                <a:lnTo>
                  <a:pt x="0" y="0"/>
                </a:lnTo>
                <a:lnTo>
                  <a:pt x="22612" y="0"/>
                </a:lnTo>
                <a:lnTo>
                  <a:pt x="52468" y="0"/>
                </a:lnTo>
                <a:lnTo>
                  <a:pt x="58147" y="0"/>
                </a:lnTo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116" rIns="0" bIns="0" rtlCol="0" vert="horz">
            <a:spAutoFit/>
          </a:bodyPr>
          <a:lstStyle/>
          <a:p>
            <a:pPr marL="981710">
              <a:lnSpc>
                <a:spcPct val="100000"/>
              </a:lnSpc>
              <a:spcBef>
                <a:spcPts val="114"/>
              </a:spcBef>
            </a:pPr>
            <a:r>
              <a:rPr dirty="0" spc="-185"/>
              <a:t>3.</a:t>
            </a:r>
            <a:r>
              <a:rPr dirty="0" spc="-75"/>
              <a:t> </a:t>
            </a:r>
            <a:r>
              <a:rPr dirty="0" spc="-110"/>
              <a:t>Criterio</a:t>
            </a:r>
            <a:r>
              <a:rPr dirty="0" spc="-55"/>
              <a:t> </a:t>
            </a:r>
            <a:r>
              <a:rPr dirty="0" spc="135"/>
              <a:t>de</a:t>
            </a:r>
            <a:r>
              <a:rPr dirty="0" spc="-80"/>
              <a:t> </a:t>
            </a:r>
            <a:r>
              <a:rPr dirty="0" spc="-10"/>
              <a:t>Percepción.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085863" y="2407461"/>
            <a:ext cx="4584700" cy="561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500" spc="-185" b="1">
                <a:solidFill>
                  <a:srgbClr val="387B0C"/>
                </a:solidFill>
                <a:latin typeface="Tahoma"/>
                <a:cs typeface="Tahoma"/>
              </a:rPr>
              <a:t>4.</a:t>
            </a:r>
            <a:r>
              <a:rPr dirty="0" sz="3500" spc="-75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500" spc="-110" b="1">
                <a:solidFill>
                  <a:srgbClr val="387B0C"/>
                </a:solidFill>
                <a:latin typeface="Tahoma"/>
                <a:cs typeface="Tahoma"/>
              </a:rPr>
              <a:t>Criterio</a:t>
            </a:r>
            <a:r>
              <a:rPr dirty="0" sz="3500" spc="-55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500" spc="135" b="1">
                <a:solidFill>
                  <a:srgbClr val="387B0C"/>
                </a:solidFill>
                <a:latin typeface="Tahoma"/>
                <a:cs typeface="Tahoma"/>
              </a:rPr>
              <a:t>de</a:t>
            </a:r>
            <a:r>
              <a:rPr dirty="0" sz="3500" spc="-8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500" spc="-85" b="1">
                <a:solidFill>
                  <a:srgbClr val="387B0C"/>
                </a:solidFill>
                <a:latin typeface="Tahoma"/>
                <a:cs typeface="Tahoma"/>
              </a:rPr>
              <a:t>Estética</a:t>
            </a:r>
            <a:endParaRPr sz="350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780" y="1114044"/>
            <a:ext cx="6449567" cy="80619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3508" y="3177540"/>
            <a:ext cx="4027931" cy="118414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0276" y="5833872"/>
            <a:ext cx="5945123" cy="63246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085863" y="4553120"/>
            <a:ext cx="7867015" cy="26797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0"/>
              </a:spcBef>
              <a:tabLst>
                <a:tab pos="615315" algn="l"/>
                <a:tab pos="1441450" algn="l"/>
                <a:tab pos="3531235" algn="l"/>
                <a:tab pos="4160520" algn="l"/>
                <a:tab pos="6643370" algn="l"/>
                <a:tab pos="7451725" algn="l"/>
              </a:tabLst>
            </a:pPr>
            <a:r>
              <a:rPr dirty="0" sz="3500" spc="-25" b="1">
                <a:solidFill>
                  <a:srgbClr val="387B0C"/>
                </a:solidFill>
                <a:latin typeface="Tahoma"/>
                <a:cs typeface="Tahoma"/>
              </a:rPr>
              <a:t>5.</a:t>
            </a:r>
            <a:r>
              <a:rPr dirty="0" sz="3500" b="1">
                <a:solidFill>
                  <a:srgbClr val="387B0C"/>
                </a:solidFill>
                <a:latin typeface="Tahoma"/>
                <a:cs typeface="Tahoma"/>
              </a:rPr>
              <a:t>	</a:t>
            </a:r>
            <a:r>
              <a:rPr dirty="0" sz="3500" spc="-25" b="1">
                <a:solidFill>
                  <a:srgbClr val="387B0C"/>
                </a:solidFill>
                <a:latin typeface="Tahoma"/>
                <a:cs typeface="Tahoma"/>
              </a:rPr>
              <a:t>De</a:t>
            </a:r>
            <a:r>
              <a:rPr dirty="0" sz="3500" b="1">
                <a:solidFill>
                  <a:srgbClr val="387B0C"/>
                </a:solidFill>
                <a:latin typeface="Tahoma"/>
                <a:cs typeface="Tahoma"/>
              </a:rPr>
              <a:t>	</a:t>
            </a:r>
            <a:r>
              <a:rPr dirty="0" sz="3500" spc="50" b="1">
                <a:solidFill>
                  <a:srgbClr val="387B0C"/>
                </a:solidFill>
                <a:latin typeface="Tahoma"/>
                <a:cs typeface="Tahoma"/>
              </a:rPr>
              <a:t>acuerdo</a:t>
            </a:r>
            <a:r>
              <a:rPr dirty="0" sz="3500" b="1">
                <a:solidFill>
                  <a:srgbClr val="387B0C"/>
                </a:solidFill>
                <a:latin typeface="Tahoma"/>
                <a:cs typeface="Tahoma"/>
              </a:rPr>
              <a:t>	</a:t>
            </a:r>
            <a:r>
              <a:rPr dirty="0" sz="3500" spc="-25" b="1">
                <a:solidFill>
                  <a:srgbClr val="387B0C"/>
                </a:solidFill>
                <a:latin typeface="Tahoma"/>
                <a:cs typeface="Tahoma"/>
              </a:rPr>
              <a:t>al</a:t>
            </a:r>
            <a:r>
              <a:rPr dirty="0" sz="3500" b="1">
                <a:solidFill>
                  <a:srgbClr val="387B0C"/>
                </a:solidFill>
                <a:latin typeface="Tahoma"/>
                <a:cs typeface="Tahoma"/>
              </a:rPr>
              <a:t>	</a:t>
            </a:r>
            <a:r>
              <a:rPr dirty="0" sz="3500" spc="-10" b="1">
                <a:solidFill>
                  <a:srgbClr val="387B0C"/>
                </a:solidFill>
                <a:latin typeface="Tahoma"/>
                <a:cs typeface="Tahoma"/>
              </a:rPr>
              <a:t>Parámetro</a:t>
            </a:r>
            <a:r>
              <a:rPr dirty="0" sz="3500" b="1">
                <a:solidFill>
                  <a:srgbClr val="387B0C"/>
                </a:solidFill>
                <a:latin typeface="Tahoma"/>
                <a:cs typeface="Tahoma"/>
              </a:rPr>
              <a:t>	</a:t>
            </a:r>
            <a:r>
              <a:rPr dirty="0" sz="3500" spc="110" b="1">
                <a:solidFill>
                  <a:srgbClr val="387B0C"/>
                </a:solidFill>
                <a:latin typeface="Tahoma"/>
                <a:cs typeface="Tahoma"/>
              </a:rPr>
              <a:t>de</a:t>
            </a:r>
            <a:r>
              <a:rPr dirty="0" sz="3500" b="1">
                <a:solidFill>
                  <a:srgbClr val="387B0C"/>
                </a:solidFill>
                <a:latin typeface="Tahoma"/>
                <a:cs typeface="Tahoma"/>
              </a:rPr>
              <a:t>	</a:t>
            </a:r>
            <a:r>
              <a:rPr dirty="0" sz="3500" spc="-25" b="1">
                <a:solidFill>
                  <a:srgbClr val="387B0C"/>
                </a:solidFill>
                <a:latin typeface="Tahoma"/>
                <a:cs typeface="Tahoma"/>
              </a:rPr>
              <a:t>la </a:t>
            </a:r>
            <a:r>
              <a:rPr dirty="0" sz="3500" spc="-10" b="1">
                <a:solidFill>
                  <a:srgbClr val="387B0C"/>
                </a:solidFill>
                <a:latin typeface="Tahoma"/>
                <a:cs typeface="Tahoma"/>
              </a:rPr>
              <a:t>espiral</a:t>
            </a:r>
            <a:endParaRPr sz="3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3500">
              <a:latin typeface="Tahoma"/>
              <a:cs typeface="Tahoma"/>
            </a:endParaRPr>
          </a:p>
          <a:p>
            <a:pPr algn="ctr" marR="226060">
              <a:lnSpc>
                <a:spcPct val="100000"/>
              </a:lnSpc>
              <a:tabLst>
                <a:tab pos="1198245" algn="l"/>
              </a:tabLst>
            </a:pPr>
            <a:r>
              <a:rPr dirty="0" sz="3050" spc="-10" b="1">
                <a:solidFill>
                  <a:srgbClr val="003D50"/>
                </a:solidFill>
                <a:latin typeface="Arial"/>
                <a:cs typeface="Arial"/>
              </a:rPr>
              <a:t>48,66</a:t>
            </a:r>
            <a:r>
              <a:rPr dirty="0" sz="3050" b="1">
                <a:solidFill>
                  <a:srgbClr val="003D50"/>
                </a:solidFill>
                <a:latin typeface="Arial"/>
                <a:cs typeface="Arial"/>
              </a:rPr>
              <a:t>	≤ Le</a:t>
            </a:r>
            <a:r>
              <a:rPr dirty="0" sz="3050" spc="40" b="1">
                <a:solidFill>
                  <a:srgbClr val="003D50"/>
                </a:solidFill>
                <a:latin typeface="Arial"/>
                <a:cs typeface="Arial"/>
              </a:rPr>
              <a:t> </a:t>
            </a:r>
            <a:r>
              <a:rPr dirty="0" sz="3050" b="1">
                <a:solidFill>
                  <a:srgbClr val="003D50"/>
                </a:solidFill>
                <a:latin typeface="Arial"/>
                <a:cs typeface="Arial"/>
              </a:rPr>
              <a:t>≤ </a:t>
            </a:r>
            <a:r>
              <a:rPr dirty="0" sz="3050" spc="-10" b="1">
                <a:solidFill>
                  <a:srgbClr val="003D50"/>
                </a:solidFill>
                <a:latin typeface="Arial"/>
                <a:cs typeface="Arial"/>
              </a:rPr>
              <a:t>136.73m</a:t>
            </a:r>
            <a:endParaRPr sz="305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2353" y="1916717"/>
            <a:ext cx="6588759" cy="12325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194945">
              <a:lnSpc>
                <a:spcPct val="100200"/>
              </a:lnSpc>
              <a:spcBef>
                <a:spcPts val="100"/>
              </a:spcBef>
              <a:tabLst>
                <a:tab pos="5030470" algn="l"/>
              </a:tabLst>
            </a:pPr>
            <a:r>
              <a:rPr dirty="0" sz="3950" spc="-280"/>
              <a:t>LONGITUD</a:t>
            </a:r>
            <a:r>
              <a:rPr dirty="0" sz="3950" spc="25"/>
              <a:t> </a:t>
            </a:r>
            <a:r>
              <a:rPr dirty="0" sz="3950" spc="-265"/>
              <a:t>MINIMA</a:t>
            </a:r>
            <a:r>
              <a:rPr dirty="0" sz="3950"/>
              <a:t>	</a:t>
            </a:r>
            <a:r>
              <a:rPr dirty="0" sz="3950" spc="-320"/>
              <a:t>DE</a:t>
            </a:r>
            <a:r>
              <a:rPr dirty="0" sz="3950" spc="-45"/>
              <a:t> </a:t>
            </a:r>
            <a:r>
              <a:rPr dirty="0" sz="3950" spc="-25"/>
              <a:t>LA </a:t>
            </a:r>
            <a:r>
              <a:rPr dirty="0" sz="3950"/>
              <a:t>CURVA</a:t>
            </a:r>
            <a:r>
              <a:rPr dirty="0" sz="3950" spc="-225"/>
              <a:t> </a:t>
            </a:r>
            <a:r>
              <a:rPr dirty="0" sz="3950" spc="-215"/>
              <a:t>CIRCULAR</a:t>
            </a:r>
            <a:r>
              <a:rPr dirty="0" sz="3950" spc="-75"/>
              <a:t> </a:t>
            </a:r>
            <a:r>
              <a:rPr dirty="0" sz="3950" spc="-229"/>
              <a:t>CENTRAL</a:t>
            </a:r>
            <a:endParaRPr sz="3950"/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8411" y="4332732"/>
              <a:ext cx="3538727" cy="127558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  <p:sp>
        <p:nvSpPr>
          <p:cNvPr id="6" name="object 6" descr=""/>
          <p:cNvSpPr/>
          <p:nvPr/>
        </p:nvSpPr>
        <p:spPr>
          <a:xfrm>
            <a:off x="3717243" y="4136557"/>
            <a:ext cx="3990340" cy="1635125"/>
          </a:xfrm>
          <a:custGeom>
            <a:avLst/>
            <a:gdLst/>
            <a:ahLst/>
            <a:cxnLst/>
            <a:rect l="l" t="t" r="r" b="b"/>
            <a:pathLst>
              <a:path w="3990340" h="1635125">
                <a:moveTo>
                  <a:pt x="110238" y="224514"/>
                </a:moveTo>
                <a:lnTo>
                  <a:pt x="112055" y="224514"/>
                </a:lnTo>
                <a:lnTo>
                  <a:pt x="113872" y="224514"/>
                </a:lnTo>
                <a:lnTo>
                  <a:pt x="121140" y="224514"/>
                </a:lnTo>
                <a:lnTo>
                  <a:pt x="139311" y="224514"/>
                </a:lnTo>
                <a:lnTo>
                  <a:pt x="159754" y="224514"/>
                </a:lnTo>
                <a:lnTo>
                  <a:pt x="182922" y="224514"/>
                </a:lnTo>
                <a:lnTo>
                  <a:pt x="227896" y="224514"/>
                </a:lnTo>
                <a:lnTo>
                  <a:pt x="313755" y="224514"/>
                </a:lnTo>
                <a:lnTo>
                  <a:pt x="348799" y="224560"/>
                </a:lnTo>
                <a:lnTo>
                  <a:pt x="389109" y="224683"/>
                </a:lnTo>
                <a:lnTo>
                  <a:pt x="434018" y="224864"/>
                </a:lnTo>
                <a:lnTo>
                  <a:pt x="482857" y="225079"/>
                </a:lnTo>
                <a:lnTo>
                  <a:pt x="534960" y="225309"/>
                </a:lnTo>
                <a:lnTo>
                  <a:pt x="589659" y="225531"/>
                </a:lnTo>
                <a:lnTo>
                  <a:pt x="646286" y="225725"/>
                </a:lnTo>
                <a:lnTo>
                  <a:pt x="704174" y="225870"/>
                </a:lnTo>
                <a:lnTo>
                  <a:pt x="762656" y="225944"/>
                </a:lnTo>
                <a:lnTo>
                  <a:pt x="821063" y="225927"/>
                </a:lnTo>
                <a:lnTo>
                  <a:pt x="878729" y="225796"/>
                </a:lnTo>
                <a:lnTo>
                  <a:pt x="934985" y="225531"/>
                </a:lnTo>
                <a:lnTo>
                  <a:pt x="989165" y="225111"/>
                </a:lnTo>
                <a:lnTo>
                  <a:pt x="1040600" y="224514"/>
                </a:lnTo>
                <a:lnTo>
                  <a:pt x="1094023" y="223684"/>
                </a:lnTo>
                <a:lnTo>
                  <a:pt x="1146970" y="222696"/>
                </a:lnTo>
                <a:lnTo>
                  <a:pt x="1199480" y="221563"/>
                </a:lnTo>
                <a:lnTo>
                  <a:pt x="1251594" y="220297"/>
                </a:lnTo>
                <a:lnTo>
                  <a:pt x="1303349" y="218912"/>
                </a:lnTo>
                <a:lnTo>
                  <a:pt x="1354788" y="217421"/>
                </a:lnTo>
                <a:lnTo>
                  <a:pt x="1405948" y="215837"/>
                </a:lnTo>
                <a:lnTo>
                  <a:pt x="1456870" y="214174"/>
                </a:lnTo>
                <a:lnTo>
                  <a:pt x="1507594" y="212445"/>
                </a:lnTo>
                <a:lnTo>
                  <a:pt x="1558159" y="210663"/>
                </a:lnTo>
                <a:lnTo>
                  <a:pt x="1608605" y="208841"/>
                </a:lnTo>
                <a:lnTo>
                  <a:pt x="1658971" y="206993"/>
                </a:lnTo>
                <a:lnTo>
                  <a:pt x="1709298" y="205131"/>
                </a:lnTo>
                <a:lnTo>
                  <a:pt x="1759453" y="203398"/>
                </a:lnTo>
                <a:lnTo>
                  <a:pt x="1809303" y="201871"/>
                </a:lnTo>
                <a:lnTo>
                  <a:pt x="1858889" y="200473"/>
                </a:lnTo>
                <a:lnTo>
                  <a:pt x="1908249" y="199123"/>
                </a:lnTo>
                <a:lnTo>
                  <a:pt x="1957424" y="197743"/>
                </a:lnTo>
                <a:lnTo>
                  <a:pt x="2006454" y="196252"/>
                </a:lnTo>
                <a:lnTo>
                  <a:pt x="2055378" y="194571"/>
                </a:lnTo>
                <a:lnTo>
                  <a:pt x="2104236" y="192621"/>
                </a:lnTo>
                <a:lnTo>
                  <a:pt x="2153067" y="190323"/>
                </a:lnTo>
                <a:lnTo>
                  <a:pt x="2201912" y="187597"/>
                </a:lnTo>
                <a:lnTo>
                  <a:pt x="2250809" y="184364"/>
                </a:lnTo>
                <a:lnTo>
                  <a:pt x="2299799" y="180544"/>
                </a:lnTo>
                <a:lnTo>
                  <a:pt x="2348922" y="176057"/>
                </a:lnTo>
                <a:lnTo>
                  <a:pt x="2399421" y="170641"/>
                </a:lnTo>
                <a:lnTo>
                  <a:pt x="2452081" y="164205"/>
                </a:lnTo>
                <a:lnTo>
                  <a:pt x="2506254" y="156935"/>
                </a:lnTo>
                <a:lnTo>
                  <a:pt x="2561291" y="149017"/>
                </a:lnTo>
                <a:lnTo>
                  <a:pt x="2616545" y="140636"/>
                </a:lnTo>
                <a:lnTo>
                  <a:pt x="2671367" y="131977"/>
                </a:lnTo>
                <a:lnTo>
                  <a:pt x="2725108" y="123225"/>
                </a:lnTo>
                <a:lnTo>
                  <a:pt x="2777120" y="114566"/>
                </a:lnTo>
                <a:lnTo>
                  <a:pt x="2826754" y="106185"/>
                </a:lnTo>
                <a:lnTo>
                  <a:pt x="2873362" y="98267"/>
                </a:lnTo>
                <a:lnTo>
                  <a:pt x="2916295" y="90998"/>
                </a:lnTo>
                <a:lnTo>
                  <a:pt x="2954906" y="84562"/>
                </a:lnTo>
                <a:lnTo>
                  <a:pt x="2988546" y="79145"/>
                </a:lnTo>
                <a:lnTo>
                  <a:pt x="3064712" y="66879"/>
                </a:lnTo>
                <a:lnTo>
                  <a:pt x="3104840" y="59762"/>
                </a:lnTo>
                <a:lnTo>
                  <a:pt x="3128008" y="55068"/>
                </a:lnTo>
                <a:lnTo>
                  <a:pt x="3153297" y="50071"/>
                </a:lnTo>
                <a:lnTo>
                  <a:pt x="3210232" y="39168"/>
                </a:lnTo>
                <a:lnTo>
                  <a:pt x="3250210" y="30688"/>
                </a:lnTo>
                <a:lnTo>
                  <a:pt x="3272923" y="23193"/>
                </a:lnTo>
                <a:lnTo>
                  <a:pt x="3279284" y="20997"/>
                </a:lnTo>
                <a:lnTo>
                  <a:pt x="3318049" y="11306"/>
                </a:lnTo>
                <a:lnTo>
                  <a:pt x="3326124" y="9691"/>
                </a:lnTo>
                <a:lnTo>
                  <a:pt x="3324509" y="12921"/>
                </a:lnTo>
                <a:lnTo>
                  <a:pt x="3327740" y="11306"/>
                </a:lnTo>
                <a:lnTo>
                  <a:pt x="3330970" y="9691"/>
                </a:lnTo>
                <a:lnTo>
                  <a:pt x="3334200" y="3230"/>
                </a:lnTo>
                <a:lnTo>
                  <a:pt x="3337431" y="1615"/>
                </a:lnTo>
                <a:lnTo>
                  <a:pt x="3340661" y="0"/>
                </a:lnTo>
                <a:lnTo>
                  <a:pt x="3343891" y="1615"/>
                </a:lnTo>
                <a:lnTo>
                  <a:pt x="3347122" y="1615"/>
                </a:lnTo>
                <a:lnTo>
                  <a:pt x="3350352" y="1615"/>
                </a:lnTo>
                <a:lnTo>
                  <a:pt x="3353583" y="1615"/>
                </a:lnTo>
                <a:lnTo>
                  <a:pt x="3356814" y="1615"/>
                </a:lnTo>
                <a:lnTo>
                  <a:pt x="3360044" y="1615"/>
                </a:lnTo>
                <a:lnTo>
                  <a:pt x="3361659" y="1615"/>
                </a:lnTo>
                <a:lnTo>
                  <a:pt x="3366505" y="1615"/>
                </a:lnTo>
                <a:lnTo>
                  <a:pt x="3371349" y="1615"/>
                </a:lnTo>
                <a:lnTo>
                  <a:pt x="3377810" y="1615"/>
                </a:lnTo>
                <a:lnTo>
                  <a:pt x="3385887" y="1615"/>
                </a:lnTo>
                <a:lnTo>
                  <a:pt x="3392701" y="1615"/>
                </a:lnTo>
                <a:lnTo>
                  <a:pt x="3400424" y="1615"/>
                </a:lnTo>
                <a:lnTo>
                  <a:pt x="3408147" y="1615"/>
                </a:lnTo>
                <a:lnTo>
                  <a:pt x="3414962" y="1615"/>
                </a:lnTo>
                <a:lnTo>
                  <a:pt x="3423037" y="1615"/>
                </a:lnTo>
                <a:lnTo>
                  <a:pt x="3426267" y="1615"/>
                </a:lnTo>
                <a:lnTo>
                  <a:pt x="3434344" y="1615"/>
                </a:lnTo>
                <a:lnTo>
                  <a:pt x="3441385" y="1615"/>
                </a:lnTo>
                <a:lnTo>
                  <a:pt x="3449486" y="1615"/>
                </a:lnTo>
                <a:lnTo>
                  <a:pt x="3457284" y="1615"/>
                </a:lnTo>
                <a:lnTo>
                  <a:pt x="3463418" y="1615"/>
                </a:lnTo>
                <a:lnTo>
                  <a:pt x="3469878" y="1615"/>
                </a:lnTo>
                <a:lnTo>
                  <a:pt x="3463418" y="1615"/>
                </a:lnTo>
                <a:lnTo>
                  <a:pt x="3473109" y="1615"/>
                </a:lnTo>
                <a:lnTo>
                  <a:pt x="3482497" y="1615"/>
                </a:lnTo>
                <a:lnTo>
                  <a:pt x="3494914" y="1615"/>
                </a:lnTo>
                <a:lnTo>
                  <a:pt x="3508542" y="1615"/>
                </a:lnTo>
                <a:lnTo>
                  <a:pt x="3521565" y="1615"/>
                </a:lnTo>
                <a:lnTo>
                  <a:pt x="3534133" y="1615"/>
                </a:lnTo>
                <a:lnTo>
                  <a:pt x="3547004" y="1615"/>
                </a:lnTo>
                <a:lnTo>
                  <a:pt x="3559270" y="1615"/>
                </a:lnTo>
                <a:lnTo>
                  <a:pt x="3570022" y="1615"/>
                </a:lnTo>
                <a:lnTo>
                  <a:pt x="3578880" y="1615"/>
                </a:lnTo>
                <a:lnTo>
                  <a:pt x="3586375" y="1615"/>
                </a:lnTo>
                <a:lnTo>
                  <a:pt x="3592962" y="1615"/>
                </a:lnTo>
                <a:lnTo>
                  <a:pt x="3599095" y="1615"/>
                </a:lnTo>
                <a:lnTo>
                  <a:pt x="3607171" y="1615"/>
                </a:lnTo>
                <a:lnTo>
                  <a:pt x="3612016" y="1615"/>
                </a:lnTo>
                <a:lnTo>
                  <a:pt x="3618478" y="1615"/>
                </a:lnTo>
                <a:lnTo>
                  <a:pt x="3624938" y="1615"/>
                </a:lnTo>
                <a:lnTo>
                  <a:pt x="3633014" y="1615"/>
                </a:lnTo>
                <a:lnTo>
                  <a:pt x="3637860" y="1615"/>
                </a:lnTo>
                <a:lnTo>
                  <a:pt x="3642706" y="1615"/>
                </a:lnTo>
                <a:lnTo>
                  <a:pt x="3644320" y="1615"/>
                </a:lnTo>
                <a:lnTo>
                  <a:pt x="3647552" y="1615"/>
                </a:lnTo>
                <a:lnTo>
                  <a:pt x="3650782" y="1615"/>
                </a:lnTo>
                <a:lnTo>
                  <a:pt x="3654011" y="0"/>
                </a:lnTo>
                <a:lnTo>
                  <a:pt x="3657243" y="1615"/>
                </a:lnTo>
                <a:lnTo>
                  <a:pt x="3660473" y="3230"/>
                </a:lnTo>
                <a:lnTo>
                  <a:pt x="3662088" y="3230"/>
                </a:lnTo>
                <a:lnTo>
                  <a:pt x="3666935" y="11306"/>
                </a:lnTo>
                <a:lnTo>
                  <a:pt x="3669963" y="16909"/>
                </a:lnTo>
                <a:lnTo>
                  <a:pt x="3672991" y="23420"/>
                </a:lnTo>
                <a:lnTo>
                  <a:pt x="3677837" y="33566"/>
                </a:lnTo>
                <a:lnTo>
                  <a:pt x="3686317" y="50071"/>
                </a:lnTo>
                <a:lnTo>
                  <a:pt x="3700324" y="75662"/>
                </a:lnTo>
                <a:lnTo>
                  <a:pt x="3718419" y="108219"/>
                </a:lnTo>
                <a:lnTo>
                  <a:pt x="3737423" y="143198"/>
                </a:lnTo>
                <a:lnTo>
                  <a:pt x="3767633" y="204677"/>
                </a:lnTo>
                <a:lnTo>
                  <a:pt x="3790952" y="260099"/>
                </a:lnTo>
                <a:lnTo>
                  <a:pt x="3815408" y="331269"/>
                </a:lnTo>
                <a:lnTo>
                  <a:pt x="3828657" y="374729"/>
                </a:lnTo>
                <a:lnTo>
                  <a:pt x="3840999" y="418188"/>
                </a:lnTo>
                <a:lnTo>
                  <a:pt x="3851069" y="457104"/>
                </a:lnTo>
                <a:lnTo>
                  <a:pt x="3860760" y="509801"/>
                </a:lnTo>
                <a:lnTo>
                  <a:pt x="3864243" y="535922"/>
                </a:lnTo>
                <a:lnTo>
                  <a:pt x="3870452" y="573399"/>
                </a:lnTo>
                <a:lnTo>
                  <a:pt x="3878747" y="616351"/>
                </a:lnTo>
                <a:lnTo>
                  <a:pt x="3889136" y="668142"/>
                </a:lnTo>
                <a:lnTo>
                  <a:pt x="3900223" y="723653"/>
                </a:lnTo>
                <a:lnTo>
                  <a:pt x="3910612" y="777769"/>
                </a:lnTo>
                <a:lnTo>
                  <a:pt x="3918908" y="825373"/>
                </a:lnTo>
                <a:lnTo>
                  <a:pt x="3926024" y="875343"/>
                </a:lnTo>
                <a:lnTo>
                  <a:pt x="3931021" y="919863"/>
                </a:lnTo>
                <a:lnTo>
                  <a:pt x="3934807" y="960748"/>
                </a:lnTo>
                <a:lnTo>
                  <a:pt x="3938290" y="999816"/>
                </a:lnTo>
                <a:lnTo>
                  <a:pt x="3941394" y="1038505"/>
                </a:lnTo>
                <a:lnTo>
                  <a:pt x="3945786" y="1108615"/>
                </a:lnTo>
                <a:lnTo>
                  <a:pt x="3947982" y="1135493"/>
                </a:lnTo>
                <a:lnTo>
                  <a:pt x="3950404" y="1153967"/>
                </a:lnTo>
                <a:lnTo>
                  <a:pt x="3952827" y="1165779"/>
                </a:lnTo>
                <a:lnTo>
                  <a:pt x="3955250" y="1174561"/>
                </a:lnTo>
                <a:lnTo>
                  <a:pt x="3957673" y="1183950"/>
                </a:lnTo>
                <a:lnTo>
                  <a:pt x="3959868" y="1194777"/>
                </a:lnTo>
                <a:lnTo>
                  <a:pt x="3961912" y="1205150"/>
                </a:lnTo>
                <a:lnTo>
                  <a:pt x="3964260" y="1214614"/>
                </a:lnTo>
                <a:lnTo>
                  <a:pt x="3967364" y="1222715"/>
                </a:lnTo>
                <a:lnTo>
                  <a:pt x="3971983" y="1229151"/>
                </a:lnTo>
                <a:lnTo>
                  <a:pt x="3977661" y="1234223"/>
                </a:lnTo>
                <a:lnTo>
                  <a:pt x="3983037" y="1238388"/>
                </a:lnTo>
                <a:lnTo>
                  <a:pt x="3986747" y="1242097"/>
                </a:lnTo>
                <a:lnTo>
                  <a:pt x="3989977" y="1246943"/>
                </a:lnTo>
                <a:lnTo>
                  <a:pt x="3986747" y="1248558"/>
                </a:lnTo>
                <a:lnTo>
                  <a:pt x="3986747" y="1251789"/>
                </a:lnTo>
                <a:lnTo>
                  <a:pt x="3986747" y="1264710"/>
                </a:lnTo>
                <a:lnTo>
                  <a:pt x="3986747" y="1271171"/>
                </a:lnTo>
                <a:lnTo>
                  <a:pt x="3987882" y="1276168"/>
                </a:lnTo>
                <a:lnTo>
                  <a:pt x="3989775" y="1282074"/>
                </a:lnTo>
                <a:lnTo>
                  <a:pt x="3990154" y="1289797"/>
                </a:lnTo>
                <a:lnTo>
                  <a:pt x="3986747" y="1300245"/>
                </a:lnTo>
                <a:lnTo>
                  <a:pt x="3954947" y="1350897"/>
                </a:lnTo>
                <a:lnTo>
                  <a:pt x="3919967" y="1382848"/>
                </a:lnTo>
                <a:lnTo>
                  <a:pt x="3874237" y="1410559"/>
                </a:lnTo>
                <a:lnTo>
                  <a:pt x="3797539" y="1445160"/>
                </a:lnTo>
                <a:lnTo>
                  <a:pt x="3745070" y="1466208"/>
                </a:lnTo>
                <a:lnTo>
                  <a:pt x="3689875" y="1486651"/>
                </a:lnTo>
                <a:lnTo>
                  <a:pt x="3637860" y="1503762"/>
                </a:lnTo>
                <a:lnTo>
                  <a:pt x="3592508" y="1516406"/>
                </a:lnTo>
                <a:lnTo>
                  <a:pt x="3550033" y="1526173"/>
                </a:lnTo>
                <a:lnTo>
                  <a:pt x="3505438" y="1534425"/>
                </a:lnTo>
                <a:lnTo>
                  <a:pt x="3453727" y="1542527"/>
                </a:lnTo>
                <a:lnTo>
                  <a:pt x="3401936" y="1549272"/>
                </a:lnTo>
                <a:lnTo>
                  <a:pt x="3342160" y="1555784"/>
                </a:lnTo>
                <a:lnTo>
                  <a:pt x="3281144" y="1561832"/>
                </a:lnTo>
                <a:lnTo>
                  <a:pt x="3225633" y="1567181"/>
                </a:lnTo>
                <a:lnTo>
                  <a:pt x="3182371" y="1571600"/>
                </a:lnTo>
                <a:lnTo>
                  <a:pt x="3153675" y="1575613"/>
                </a:lnTo>
                <a:lnTo>
                  <a:pt x="3143000" y="1578263"/>
                </a:lnTo>
                <a:lnTo>
                  <a:pt x="3132627" y="1580005"/>
                </a:lnTo>
                <a:lnTo>
                  <a:pt x="3104841" y="1581292"/>
                </a:lnTo>
                <a:lnTo>
                  <a:pt x="3062587" y="1581912"/>
                </a:lnTo>
                <a:lnTo>
                  <a:pt x="3008316" y="1581990"/>
                </a:lnTo>
                <a:lnTo>
                  <a:pt x="2949005" y="1581757"/>
                </a:lnTo>
                <a:lnTo>
                  <a:pt x="2891633" y="1581447"/>
                </a:lnTo>
                <a:lnTo>
                  <a:pt x="2843177" y="1581292"/>
                </a:lnTo>
                <a:lnTo>
                  <a:pt x="2796462" y="1581292"/>
                </a:lnTo>
                <a:lnTo>
                  <a:pt x="2757773" y="1581292"/>
                </a:lnTo>
                <a:lnTo>
                  <a:pt x="2723020" y="1581292"/>
                </a:lnTo>
                <a:lnTo>
                  <a:pt x="2688116" y="1581292"/>
                </a:lnTo>
                <a:lnTo>
                  <a:pt x="2655787" y="1580838"/>
                </a:lnTo>
                <a:lnTo>
                  <a:pt x="2626940" y="1580080"/>
                </a:lnTo>
                <a:lnTo>
                  <a:pt x="2594762" y="1579929"/>
                </a:lnTo>
                <a:lnTo>
                  <a:pt x="2552439" y="1581292"/>
                </a:lnTo>
                <a:lnTo>
                  <a:pt x="2508944" y="1584083"/>
                </a:lnTo>
                <a:lnTo>
                  <a:pt x="2459170" y="1588115"/>
                </a:lnTo>
                <a:lnTo>
                  <a:pt x="2404976" y="1592689"/>
                </a:lnTo>
                <a:lnTo>
                  <a:pt x="2348224" y="1597108"/>
                </a:lnTo>
                <a:lnTo>
                  <a:pt x="2290774" y="1600674"/>
                </a:lnTo>
                <a:lnTo>
                  <a:pt x="2247500" y="1602963"/>
                </a:lnTo>
                <a:lnTo>
                  <a:pt x="2208937" y="1604982"/>
                </a:lnTo>
                <a:lnTo>
                  <a:pt x="2169027" y="1606731"/>
                </a:lnTo>
                <a:lnTo>
                  <a:pt x="2121715" y="1608212"/>
                </a:lnTo>
                <a:lnTo>
                  <a:pt x="2060943" y="1609423"/>
                </a:lnTo>
                <a:lnTo>
                  <a:pt x="1980654" y="1610366"/>
                </a:lnTo>
                <a:lnTo>
                  <a:pt x="1902319" y="1610829"/>
                </a:lnTo>
                <a:lnTo>
                  <a:pt x="1857072" y="1610965"/>
                </a:lnTo>
                <a:lnTo>
                  <a:pt x="1808558" y="1611047"/>
                </a:lnTo>
                <a:lnTo>
                  <a:pt x="1757365" y="1611081"/>
                </a:lnTo>
                <a:lnTo>
                  <a:pt x="1704083" y="1611075"/>
                </a:lnTo>
                <a:lnTo>
                  <a:pt x="1649301" y="1611036"/>
                </a:lnTo>
                <a:lnTo>
                  <a:pt x="1593608" y="1610971"/>
                </a:lnTo>
                <a:lnTo>
                  <a:pt x="1537594" y="1610887"/>
                </a:lnTo>
                <a:lnTo>
                  <a:pt x="1481846" y="1610792"/>
                </a:lnTo>
                <a:lnTo>
                  <a:pt x="1426956" y="1610691"/>
                </a:lnTo>
                <a:lnTo>
                  <a:pt x="1373510" y="1610593"/>
                </a:lnTo>
                <a:lnTo>
                  <a:pt x="1322100" y="1610504"/>
                </a:lnTo>
                <a:lnTo>
                  <a:pt x="1273314" y="1610432"/>
                </a:lnTo>
                <a:lnTo>
                  <a:pt x="1227740" y="1610383"/>
                </a:lnTo>
                <a:lnTo>
                  <a:pt x="1185969" y="1610366"/>
                </a:lnTo>
                <a:lnTo>
                  <a:pt x="1118635" y="1610366"/>
                </a:lnTo>
                <a:lnTo>
                  <a:pt x="1057084" y="1610366"/>
                </a:lnTo>
                <a:lnTo>
                  <a:pt x="1000399" y="1610366"/>
                </a:lnTo>
                <a:lnTo>
                  <a:pt x="947662" y="1610366"/>
                </a:lnTo>
                <a:lnTo>
                  <a:pt x="897956" y="1610366"/>
                </a:lnTo>
                <a:lnTo>
                  <a:pt x="850364" y="1610366"/>
                </a:lnTo>
                <a:lnTo>
                  <a:pt x="803968" y="1610366"/>
                </a:lnTo>
                <a:lnTo>
                  <a:pt x="757852" y="1610366"/>
                </a:lnTo>
                <a:lnTo>
                  <a:pt x="711097" y="1610366"/>
                </a:lnTo>
                <a:lnTo>
                  <a:pt x="649728" y="1610366"/>
                </a:lnTo>
                <a:lnTo>
                  <a:pt x="588416" y="1610366"/>
                </a:lnTo>
                <a:lnTo>
                  <a:pt x="528601" y="1610366"/>
                </a:lnTo>
                <a:lnTo>
                  <a:pt x="471725" y="1610366"/>
                </a:lnTo>
                <a:lnTo>
                  <a:pt x="419228" y="1610366"/>
                </a:lnTo>
                <a:lnTo>
                  <a:pt x="372552" y="1610366"/>
                </a:lnTo>
                <a:lnTo>
                  <a:pt x="333137" y="1610366"/>
                </a:lnTo>
                <a:lnTo>
                  <a:pt x="286119" y="1610366"/>
                </a:lnTo>
                <a:lnTo>
                  <a:pt x="259847" y="1610366"/>
                </a:lnTo>
                <a:lnTo>
                  <a:pt x="241146" y="1610366"/>
                </a:lnTo>
                <a:lnTo>
                  <a:pt x="216842" y="1610366"/>
                </a:lnTo>
                <a:lnTo>
                  <a:pt x="182468" y="1609911"/>
                </a:lnTo>
                <a:lnTo>
                  <a:pt x="145369" y="1609154"/>
                </a:lnTo>
                <a:lnTo>
                  <a:pt x="110086" y="1609003"/>
                </a:lnTo>
                <a:lnTo>
                  <a:pt x="81164" y="1610366"/>
                </a:lnTo>
                <a:lnTo>
                  <a:pt x="60267" y="1614303"/>
                </a:lnTo>
                <a:lnTo>
                  <a:pt x="44821" y="1620057"/>
                </a:lnTo>
                <a:lnTo>
                  <a:pt x="33010" y="1625811"/>
                </a:lnTo>
                <a:lnTo>
                  <a:pt x="23016" y="1629748"/>
                </a:lnTo>
                <a:lnTo>
                  <a:pt x="10095" y="1632979"/>
                </a:lnTo>
                <a:lnTo>
                  <a:pt x="6864" y="1634594"/>
                </a:lnTo>
                <a:lnTo>
                  <a:pt x="3634" y="1629748"/>
                </a:lnTo>
                <a:lnTo>
                  <a:pt x="1362" y="1629975"/>
                </a:lnTo>
                <a:lnTo>
                  <a:pt x="0" y="1631565"/>
                </a:lnTo>
                <a:lnTo>
                  <a:pt x="454" y="1624978"/>
                </a:lnTo>
                <a:lnTo>
                  <a:pt x="8751" y="1563537"/>
                </a:lnTo>
                <a:lnTo>
                  <a:pt x="15883" y="1513686"/>
                </a:lnTo>
                <a:lnTo>
                  <a:pt x="24334" y="1456236"/>
                </a:lnTo>
                <a:lnTo>
                  <a:pt x="33405" y="1396305"/>
                </a:lnTo>
                <a:lnTo>
                  <a:pt x="42399" y="1339010"/>
                </a:lnTo>
                <a:lnTo>
                  <a:pt x="50363" y="1291496"/>
                </a:lnTo>
                <a:lnTo>
                  <a:pt x="59269" y="1241021"/>
                </a:lnTo>
                <a:lnTo>
                  <a:pt x="68444" y="1190007"/>
                </a:lnTo>
                <a:lnTo>
                  <a:pt x="77216" y="1140878"/>
                </a:lnTo>
                <a:lnTo>
                  <a:pt x="84910" y="1096055"/>
                </a:lnTo>
                <a:lnTo>
                  <a:pt x="90855" y="1057963"/>
                </a:lnTo>
                <a:lnTo>
                  <a:pt x="96231" y="1014201"/>
                </a:lnTo>
                <a:lnTo>
                  <a:pt x="99713" y="955751"/>
                </a:lnTo>
                <a:lnTo>
                  <a:pt x="101228" y="910247"/>
                </a:lnTo>
                <a:lnTo>
                  <a:pt x="101152" y="892606"/>
                </a:lnTo>
                <a:lnTo>
                  <a:pt x="100774" y="877691"/>
                </a:lnTo>
                <a:lnTo>
                  <a:pt x="100546" y="864138"/>
                </a:lnTo>
                <a:lnTo>
                  <a:pt x="100546" y="788223"/>
                </a:lnTo>
                <a:lnTo>
                  <a:pt x="98931" y="789838"/>
                </a:lnTo>
                <a:lnTo>
                  <a:pt x="100546" y="776916"/>
                </a:lnTo>
                <a:lnTo>
                  <a:pt x="102515" y="764196"/>
                </a:lnTo>
                <a:lnTo>
                  <a:pt x="105392" y="747842"/>
                </a:lnTo>
                <a:lnTo>
                  <a:pt x="108269" y="731488"/>
                </a:lnTo>
                <a:lnTo>
                  <a:pt x="110238" y="718768"/>
                </a:lnTo>
                <a:lnTo>
                  <a:pt x="111853" y="705847"/>
                </a:lnTo>
                <a:lnTo>
                  <a:pt x="108622" y="705847"/>
                </a:lnTo>
                <a:lnTo>
                  <a:pt x="110238" y="699386"/>
                </a:lnTo>
                <a:lnTo>
                  <a:pt x="111853" y="692925"/>
                </a:lnTo>
                <a:lnTo>
                  <a:pt x="118314" y="686465"/>
                </a:lnTo>
                <a:lnTo>
                  <a:pt x="119929" y="680003"/>
                </a:lnTo>
                <a:lnTo>
                  <a:pt x="121544" y="673543"/>
                </a:lnTo>
                <a:lnTo>
                  <a:pt x="119929" y="665467"/>
                </a:lnTo>
                <a:lnTo>
                  <a:pt x="119929" y="660621"/>
                </a:lnTo>
                <a:lnTo>
                  <a:pt x="119929" y="659107"/>
                </a:lnTo>
                <a:lnTo>
                  <a:pt x="119929" y="659410"/>
                </a:lnTo>
                <a:lnTo>
                  <a:pt x="119929" y="657895"/>
                </a:lnTo>
                <a:lnTo>
                  <a:pt x="119929" y="650930"/>
                </a:lnTo>
                <a:lnTo>
                  <a:pt x="119702" y="636090"/>
                </a:lnTo>
                <a:lnTo>
                  <a:pt x="119323" y="615799"/>
                </a:lnTo>
                <a:lnTo>
                  <a:pt x="119247" y="593691"/>
                </a:lnTo>
                <a:lnTo>
                  <a:pt x="119929" y="573399"/>
                </a:lnTo>
                <a:lnTo>
                  <a:pt x="121897" y="556213"/>
                </a:lnTo>
                <a:lnTo>
                  <a:pt x="124774" y="540086"/>
                </a:lnTo>
                <a:lnTo>
                  <a:pt x="127652" y="523656"/>
                </a:lnTo>
                <a:lnTo>
                  <a:pt x="129620" y="505561"/>
                </a:lnTo>
                <a:lnTo>
                  <a:pt x="130302" y="484210"/>
                </a:lnTo>
                <a:lnTo>
                  <a:pt x="130226" y="460739"/>
                </a:lnTo>
                <a:lnTo>
                  <a:pt x="129847" y="437873"/>
                </a:lnTo>
                <a:lnTo>
                  <a:pt x="129620" y="418339"/>
                </a:lnTo>
                <a:lnTo>
                  <a:pt x="129620" y="403727"/>
                </a:lnTo>
                <a:lnTo>
                  <a:pt x="129620" y="392294"/>
                </a:lnTo>
                <a:lnTo>
                  <a:pt x="129620" y="381770"/>
                </a:lnTo>
                <a:lnTo>
                  <a:pt x="129620" y="369883"/>
                </a:lnTo>
                <a:lnTo>
                  <a:pt x="129620" y="355573"/>
                </a:lnTo>
                <a:lnTo>
                  <a:pt x="129620" y="340203"/>
                </a:lnTo>
                <a:lnTo>
                  <a:pt x="129620" y="325137"/>
                </a:lnTo>
                <a:lnTo>
                  <a:pt x="129620" y="311735"/>
                </a:lnTo>
                <a:lnTo>
                  <a:pt x="129620" y="300454"/>
                </a:lnTo>
                <a:lnTo>
                  <a:pt x="129620" y="290536"/>
                </a:lnTo>
                <a:lnTo>
                  <a:pt x="129620" y="281526"/>
                </a:lnTo>
                <a:lnTo>
                  <a:pt x="129620" y="272970"/>
                </a:lnTo>
                <a:lnTo>
                  <a:pt x="129620" y="265475"/>
                </a:lnTo>
                <a:lnTo>
                  <a:pt x="129620" y="259039"/>
                </a:lnTo>
                <a:lnTo>
                  <a:pt x="129620" y="252301"/>
                </a:lnTo>
                <a:lnTo>
                  <a:pt x="129620" y="243896"/>
                </a:lnTo>
                <a:lnTo>
                  <a:pt x="129620" y="232918"/>
                </a:lnTo>
                <a:lnTo>
                  <a:pt x="129620" y="220274"/>
                </a:lnTo>
                <a:lnTo>
                  <a:pt x="129620" y="207327"/>
                </a:lnTo>
                <a:lnTo>
                  <a:pt x="129620" y="195440"/>
                </a:lnTo>
                <a:lnTo>
                  <a:pt x="129620" y="184840"/>
                </a:lnTo>
                <a:lnTo>
                  <a:pt x="129620" y="174846"/>
                </a:lnTo>
                <a:lnTo>
                  <a:pt x="129620" y="165458"/>
                </a:lnTo>
                <a:lnTo>
                  <a:pt x="129620" y="156675"/>
                </a:lnTo>
                <a:lnTo>
                  <a:pt x="129620" y="148952"/>
                </a:lnTo>
                <a:lnTo>
                  <a:pt x="129620" y="142138"/>
                </a:lnTo>
                <a:lnTo>
                  <a:pt x="129620" y="135324"/>
                </a:lnTo>
                <a:lnTo>
                  <a:pt x="129620" y="127601"/>
                </a:lnTo>
                <a:lnTo>
                  <a:pt x="129620" y="118137"/>
                </a:lnTo>
                <a:lnTo>
                  <a:pt x="129620" y="107613"/>
                </a:lnTo>
                <a:lnTo>
                  <a:pt x="129620" y="97392"/>
                </a:lnTo>
                <a:lnTo>
                  <a:pt x="129620" y="88836"/>
                </a:lnTo>
                <a:lnTo>
                  <a:pt x="129620" y="79145"/>
                </a:lnTo>
                <a:lnTo>
                  <a:pt x="129620" y="72684"/>
                </a:lnTo>
                <a:lnTo>
                  <a:pt x="129620" y="69453"/>
                </a:lnTo>
              </a:path>
            </a:pathLst>
          </a:custGeom>
          <a:ln w="12700">
            <a:solidFill>
              <a:srgbClr val="3183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3371" rIns="0" bIns="0" rtlCol="0" vert="horz">
            <a:spAutoFit/>
          </a:bodyPr>
          <a:lstStyle/>
          <a:p>
            <a:pPr marL="1562100">
              <a:lnSpc>
                <a:spcPct val="100000"/>
              </a:lnSpc>
              <a:spcBef>
                <a:spcPts val="110"/>
              </a:spcBef>
            </a:pPr>
            <a:r>
              <a:rPr dirty="0" sz="3950" spc="-210">
                <a:solidFill>
                  <a:srgbClr val="000000"/>
                </a:solidFill>
              </a:rPr>
              <a:t>EJERCICIO</a:t>
            </a:r>
            <a:r>
              <a:rPr dirty="0" sz="3950" spc="-80">
                <a:solidFill>
                  <a:srgbClr val="000000"/>
                </a:solidFill>
              </a:rPr>
              <a:t> </a:t>
            </a:r>
            <a:r>
              <a:rPr dirty="0" sz="3950" spc="-100">
                <a:solidFill>
                  <a:srgbClr val="000000"/>
                </a:solidFill>
              </a:rPr>
              <a:t>PARA</a:t>
            </a:r>
            <a:r>
              <a:rPr dirty="0" sz="3950" spc="-150">
                <a:solidFill>
                  <a:srgbClr val="000000"/>
                </a:solidFill>
              </a:rPr>
              <a:t> </a:t>
            </a:r>
            <a:r>
              <a:rPr dirty="0" sz="3950" spc="-345">
                <a:solidFill>
                  <a:srgbClr val="000000"/>
                </a:solidFill>
              </a:rPr>
              <a:t>EJERCITAR</a:t>
            </a:r>
            <a:endParaRPr sz="3950"/>
          </a:p>
        </p:txBody>
      </p:sp>
      <p:sp>
        <p:nvSpPr>
          <p:cNvPr id="3" name="object 3" descr=""/>
          <p:cNvSpPr/>
          <p:nvPr/>
        </p:nvSpPr>
        <p:spPr>
          <a:xfrm>
            <a:off x="2387060" y="1632204"/>
            <a:ext cx="1358900" cy="342900"/>
          </a:xfrm>
          <a:custGeom>
            <a:avLst/>
            <a:gdLst/>
            <a:ahLst/>
            <a:cxnLst/>
            <a:rect l="l" t="t" r="r" b="b"/>
            <a:pathLst>
              <a:path w="1358900" h="342900">
                <a:moveTo>
                  <a:pt x="91916" y="338328"/>
                </a:moveTo>
                <a:lnTo>
                  <a:pt x="0" y="338328"/>
                </a:lnTo>
                <a:lnTo>
                  <a:pt x="6858" y="318134"/>
                </a:lnTo>
                <a:lnTo>
                  <a:pt x="16954" y="315849"/>
                </a:lnTo>
                <a:lnTo>
                  <a:pt x="23621" y="313848"/>
                </a:lnTo>
                <a:lnTo>
                  <a:pt x="41624" y="296513"/>
                </a:lnTo>
                <a:lnTo>
                  <a:pt x="44005" y="291750"/>
                </a:lnTo>
                <a:lnTo>
                  <a:pt x="46958" y="283940"/>
                </a:lnTo>
                <a:lnTo>
                  <a:pt x="124968" y="54483"/>
                </a:lnTo>
                <a:lnTo>
                  <a:pt x="127254" y="46767"/>
                </a:lnTo>
                <a:lnTo>
                  <a:pt x="128111" y="42005"/>
                </a:lnTo>
                <a:lnTo>
                  <a:pt x="129063" y="37242"/>
                </a:lnTo>
                <a:lnTo>
                  <a:pt x="108108" y="20288"/>
                </a:lnTo>
                <a:lnTo>
                  <a:pt x="114966" y="0"/>
                </a:lnTo>
                <a:lnTo>
                  <a:pt x="225266" y="0"/>
                </a:lnTo>
                <a:lnTo>
                  <a:pt x="247377" y="714"/>
                </a:lnTo>
                <a:lnTo>
                  <a:pt x="298799" y="10572"/>
                </a:lnTo>
                <a:lnTo>
                  <a:pt x="330179" y="30479"/>
                </a:lnTo>
                <a:lnTo>
                  <a:pt x="207793" y="30479"/>
                </a:lnTo>
                <a:lnTo>
                  <a:pt x="195357" y="30765"/>
                </a:lnTo>
                <a:lnTo>
                  <a:pt x="189261" y="31051"/>
                </a:lnTo>
                <a:lnTo>
                  <a:pt x="95345" y="307562"/>
                </a:lnTo>
                <a:lnTo>
                  <a:pt x="97440" y="307847"/>
                </a:lnTo>
                <a:lnTo>
                  <a:pt x="231979" y="307847"/>
                </a:lnTo>
                <a:lnTo>
                  <a:pt x="222307" y="313377"/>
                </a:lnTo>
                <a:lnTo>
                  <a:pt x="184987" y="328600"/>
                </a:lnTo>
                <a:lnTo>
                  <a:pt x="145454" y="336077"/>
                </a:lnTo>
                <a:lnTo>
                  <a:pt x="111631" y="338089"/>
                </a:lnTo>
                <a:lnTo>
                  <a:pt x="91916" y="338328"/>
                </a:lnTo>
                <a:close/>
              </a:path>
              <a:path w="1358900" h="342900">
                <a:moveTo>
                  <a:pt x="231979" y="307847"/>
                </a:moveTo>
                <a:lnTo>
                  <a:pt x="124594" y="307847"/>
                </a:lnTo>
                <a:lnTo>
                  <a:pt x="136100" y="307133"/>
                </a:lnTo>
                <a:lnTo>
                  <a:pt x="144858" y="306133"/>
                </a:lnTo>
                <a:lnTo>
                  <a:pt x="153785" y="304597"/>
                </a:lnTo>
                <a:lnTo>
                  <a:pt x="153635" y="304597"/>
                </a:lnTo>
                <a:lnTo>
                  <a:pt x="161147" y="302895"/>
                </a:lnTo>
                <a:lnTo>
                  <a:pt x="198167" y="286476"/>
                </a:lnTo>
                <a:lnTo>
                  <a:pt x="231988" y="254902"/>
                </a:lnTo>
                <a:lnTo>
                  <a:pt x="254423" y="220664"/>
                </a:lnTo>
                <a:lnTo>
                  <a:pt x="273163" y="178386"/>
                </a:lnTo>
                <a:lnTo>
                  <a:pt x="288702" y="123265"/>
                </a:lnTo>
                <a:lnTo>
                  <a:pt x="290774" y="104791"/>
                </a:lnTo>
                <a:lnTo>
                  <a:pt x="290710" y="101857"/>
                </a:lnTo>
                <a:lnTo>
                  <a:pt x="290597" y="96702"/>
                </a:lnTo>
                <a:lnTo>
                  <a:pt x="290488" y="91725"/>
                </a:lnTo>
                <a:lnTo>
                  <a:pt x="276452" y="52292"/>
                </a:lnTo>
                <a:lnTo>
                  <a:pt x="230283" y="31407"/>
                </a:lnTo>
                <a:lnTo>
                  <a:pt x="214121" y="30479"/>
                </a:lnTo>
                <a:lnTo>
                  <a:pt x="330179" y="30479"/>
                </a:lnTo>
                <a:lnTo>
                  <a:pt x="350115" y="64293"/>
                </a:lnTo>
                <a:lnTo>
                  <a:pt x="353663" y="91725"/>
                </a:lnTo>
                <a:lnTo>
                  <a:pt x="353511" y="94487"/>
                </a:lnTo>
                <a:lnTo>
                  <a:pt x="353390" y="96702"/>
                </a:lnTo>
                <a:lnTo>
                  <a:pt x="353323" y="97916"/>
                </a:lnTo>
                <a:lnTo>
                  <a:pt x="353222" y="99758"/>
                </a:lnTo>
                <a:lnTo>
                  <a:pt x="353107" y="101857"/>
                </a:lnTo>
                <a:lnTo>
                  <a:pt x="353041" y="103060"/>
                </a:lnTo>
                <a:lnTo>
                  <a:pt x="352946" y="104791"/>
                </a:lnTo>
                <a:lnTo>
                  <a:pt x="345907" y="142558"/>
                </a:lnTo>
                <a:lnTo>
                  <a:pt x="332473" y="182153"/>
                </a:lnTo>
                <a:lnTo>
                  <a:pt x="315393" y="218586"/>
                </a:lnTo>
                <a:lnTo>
                  <a:pt x="283797" y="264283"/>
                </a:lnTo>
                <a:lnTo>
                  <a:pt x="247453" y="297764"/>
                </a:lnTo>
                <a:lnTo>
                  <a:pt x="235328" y="305929"/>
                </a:lnTo>
                <a:lnTo>
                  <a:pt x="231979" y="307847"/>
                </a:lnTo>
                <a:close/>
              </a:path>
              <a:path w="1358900" h="342900">
                <a:moveTo>
                  <a:pt x="430720" y="164591"/>
                </a:moveTo>
                <a:lnTo>
                  <a:pt x="389286" y="164591"/>
                </a:lnTo>
                <a:lnTo>
                  <a:pt x="402431" y="125920"/>
                </a:lnTo>
                <a:lnTo>
                  <a:pt x="440953" y="110195"/>
                </a:lnTo>
                <a:lnTo>
                  <a:pt x="484917" y="97916"/>
                </a:lnTo>
                <a:lnTo>
                  <a:pt x="518160" y="94487"/>
                </a:lnTo>
                <a:lnTo>
                  <a:pt x="530177" y="95077"/>
                </a:lnTo>
                <a:lnTo>
                  <a:pt x="567416" y="113680"/>
                </a:lnTo>
                <a:lnTo>
                  <a:pt x="571529" y="124967"/>
                </a:lnTo>
                <a:lnTo>
                  <a:pt x="486441" y="124967"/>
                </a:lnTo>
                <a:lnTo>
                  <a:pt x="478692" y="125573"/>
                </a:lnTo>
                <a:lnTo>
                  <a:pt x="444484" y="145875"/>
                </a:lnTo>
                <a:lnTo>
                  <a:pt x="437664" y="154412"/>
                </a:lnTo>
                <a:lnTo>
                  <a:pt x="430720" y="164591"/>
                </a:lnTo>
                <a:close/>
              </a:path>
              <a:path w="1358900" h="342900">
                <a:moveTo>
                  <a:pt x="381952" y="342900"/>
                </a:moveTo>
                <a:lnTo>
                  <a:pt x="370330" y="342310"/>
                </a:lnTo>
                <a:lnTo>
                  <a:pt x="372015" y="342310"/>
                </a:lnTo>
                <a:lnTo>
                  <a:pt x="364378" y="341018"/>
                </a:lnTo>
                <a:lnTo>
                  <a:pt x="334803" y="314134"/>
                </a:lnTo>
                <a:lnTo>
                  <a:pt x="333784" y="307847"/>
                </a:lnTo>
                <a:lnTo>
                  <a:pt x="333797" y="297764"/>
                </a:lnTo>
                <a:lnTo>
                  <a:pt x="334737" y="291750"/>
                </a:lnTo>
                <a:lnTo>
                  <a:pt x="334827" y="291179"/>
                </a:lnTo>
                <a:lnTo>
                  <a:pt x="334865" y="290933"/>
                </a:lnTo>
                <a:lnTo>
                  <a:pt x="334988" y="290149"/>
                </a:lnTo>
                <a:lnTo>
                  <a:pt x="357901" y="247828"/>
                </a:lnTo>
                <a:lnTo>
                  <a:pt x="393477" y="223170"/>
                </a:lnTo>
                <a:lnTo>
                  <a:pt x="442626" y="207335"/>
                </a:lnTo>
                <a:lnTo>
                  <a:pt x="503777" y="199929"/>
                </a:lnTo>
                <a:lnTo>
                  <a:pt x="507682" y="188499"/>
                </a:lnTo>
                <a:lnTo>
                  <a:pt x="516159" y="150590"/>
                </a:lnTo>
                <a:lnTo>
                  <a:pt x="516254" y="141636"/>
                </a:lnTo>
                <a:lnTo>
                  <a:pt x="513969" y="135159"/>
                </a:lnTo>
                <a:lnTo>
                  <a:pt x="504539" y="127063"/>
                </a:lnTo>
                <a:lnTo>
                  <a:pt x="496556" y="124967"/>
                </a:lnTo>
                <a:lnTo>
                  <a:pt x="571529" y="124967"/>
                </a:lnTo>
                <a:lnTo>
                  <a:pt x="572262" y="128301"/>
                </a:lnTo>
                <a:lnTo>
                  <a:pt x="572375" y="133730"/>
                </a:lnTo>
                <a:lnTo>
                  <a:pt x="572456" y="137663"/>
                </a:lnTo>
                <a:lnTo>
                  <a:pt x="571035" y="148899"/>
                </a:lnTo>
                <a:lnTo>
                  <a:pt x="567989" y="162029"/>
                </a:lnTo>
                <a:lnTo>
                  <a:pt x="563324" y="177017"/>
                </a:lnTo>
                <a:lnTo>
                  <a:pt x="545799" y="228600"/>
                </a:lnTo>
                <a:lnTo>
                  <a:pt x="493966" y="228600"/>
                </a:lnTo>
                <a:lnTo>
                  <a:pt x="473712" y="229564"/>
                </a:lnTo>
                <a:lnTo>
                  <a:pt x="425291" y="240601"/>
                </a:lnTo>
                <a:lnTo>
                  <a:pt x="391287" y="275082"/>
                </a:lnTo>
                <a:lnTo>
                  <a:pt x="387762" y="290321"/>
                </a:lnTo>
                <a:lnTo>
                  <a:pt x="389388" y="295084"/>
                </a:lnTo>
                <a:lnTo>
                  <a:pt x="390737" y="298894"/>
                </a:lnTo>
                <a:lnTo>
                  <a:pt x="390804" y="299084"/>
                </a:lnTo>
                <a:lnTo>
                  <a:pt x="390905" y="299370"/>
                </a:lnTo>
                <a:lnTo>
                  <a:pt x="393670" y="302319"/>
                </a:lnTo>
                <a:lnTo>
                  <a:pt x="393501" y="302319"/>
                </a:lnTo>
                <a:lnTo>
                  <a:pt x="397763" y="303942"/>
                </a:lnTo>
                <a:lnTo>
                  <a:pt x="401764" y="305657"/>
                </a:lnTo>
                <a:lnTo>
                  <a:pt x="406382" y="306294"/>
                </a:lnTo>
                <a:lnTo>
                  <a:pt x="471626" y="306294"/>
                </a:lnTo>
                <a:lnTo>
                  <a:pt x="471443" y="306781"/>
                </a:lnTo>
                <a:lnTo>
                  <a:pt x="438672" y="328058"/>
                </a:lnTo>
                <a:lnTo>
                  <a:pt x="393239" y="342310"/>
                </a:lnTo>
                <a:lnTo>
                  <a:pt x="381952" y="342900"/>
                </a:lnTo>
                <a:close/>
              </a:path>
              <a:path w="1358900" h="342900">
                <a:moveTo>
                  <a:pt x="471626" y="306294"/>
                </a:moveTo>
                <a:lnTo>
                  <a:pt x="414716" y="306294"/>
                </a:lnTo>
                <a:lnTo>
                  <a:pt x="421686" y="305929"/>
                </a:lnTo>
                <a:lnTo>
                  <a:pt x="429172" y="304597"/>
                </a:lnTo>
                <a:lnTo>
                  <a:pt x="464013" y="285864"/>
                </a:lnTo>
                <a:lnTo>
                  <a:pt x="493966" y="228600"/>
                </a:lnTo>
                <a:lnTo>
                  <a:pt x="545799" y="228600"/>
                </a:lnTo>
                <a:lnTo>
                  <a:pt x="529125" y="277915"/>
                </a:lnTo>
                <a:lnTo>
                  <a:pt x="522843" y="303371"/>
                </a:lnTo>
                <a:lnTo>
                  <a:pt x="472725" y="303371"/>
                </a:lnTo>
                <a:lnTo>
                  <a:pt x="471866" y="305657"/>
                </a:lnTo>
                <a:lnTo>
                  <a:pt x="471763" y="305929"/>
                </a:lnTo>
                <a:lnTo>
                  <a:pt x="471687" y="306133"/>
                </a:lnTo>
                <a:lnTo>
                  <a:pt x="471626" y="306294"/>
                </a:lnTo>
                <a:close/>
              </a:path>
              <a:path w="1358900" h="342900">
                <a:moveTo>
                  <a:pt x="471443" y="306781"/>
                </a:moveTo>
                <a:lnTo>
                  <a:pt x="472725" y="303371"/>
                </a:lnTo>
                <a:lnTo>
                  <a:pt x="475996" y="303371"/>
                </a:lnTo>
                <a:lnTo>
                  <a:pt x="471443" y="306781"/>
                </a:lnTo>
                <a:close/>
              </a:path>
              <a:path w="1358900" h="342900">
                <a:moveTo>
                  <a:pt x="536257" y="338328"/>
                </a:moveTo>
                <a:lnTo>
                  <a:pt x="459581" y="338328"/>
                </a:lnTo>
                <a:lnTo>
                  <a:pt x="471443" y="306781"/>
                </a:lnTo>
                <a:lnTo>
                  <a:pt x="475996" y="303371"/>
                </a:lnTo>
                <a:lnTo>
                  <a:pt x="522843" y="303371"/>
                </a:lnTo>
                <a:lnTo>
                  <a:pt x="522919" y="305657"/>
                </a:lnTo>
                <a:lnTo>
                  <a:pt x="523036" y="306133"/>
                </a:lnTo>
                <a:lnTo>
                  <a:pt x="524065" y="309657"/>
                </a:lnTo>
                <a:lnTo>
                  <a:pt x="525398" y="311372"/>
                </a:lnTo>
                <a:lnTo>
                  <a:pt x="527399" y="312705"/>
                </a:lnTo>
                <a:lnTo>
                  <a:pt x="529494" y="314134"/>
                </a:lnTo>
                <a:lnTo>
                  <a:pt x="534638" y="316039"/>
                </a:lnTo>
                <a:lnTo>
                  <a:pt x="543020" y="318516"/>
                </a:lnTo>
                <a:lnTo>
                  <a:pt x="536338" y="338089"/>
                </a:lnTo>
                <a:lnTo>
                  <a:pt x="536257" y="338328"/>
                </a:lnTo>
                <a:close/>
              </a:path>
              <a:path w="1358900" h="342900">
                <a:moveTo>
                  <a:pt x="785717" y="132334"/>
                </a:moveTo>
                <a:lnTo>
                  <a:pt x="618934" y="132334"/>
                </a:lnTo>
                <a:lnTo>
                  <a:pt x="625982" y="110744"/>
                </a:lnTo>
                <a:lnTo>
                  <a:pt x="636555" y="109474"/>
                </a:lnTo>
                <a:lnTo>
                  <a:pt x="644461" y="106934"/>
                </a:lnTo>
                <a:lnTo>
                  <a:pt x="676084" y="76454"/>
                </a:lnTo>
                <a:lnTo>
                  <a:pt x="683561" y="61214"/>
                </a:lnTo>
                <a:lnTo>
                  <a:pt x="688380" y="51054"/>
                </a:lnTo>
                <a:lnTo>
                  <a:pt x="693896" y="39624"/>
                </a:lnTo>
                <a:lnTo>
                  <a:pt x="738092" y="39624"/>
                </a:lnTo>
                <a:lnTo>
                  <a:pt x="717899" y="98044"/>
                </a:lnTo>
                <a:lnTo>
                  <a:pt x="797147" y="98044"/>
                </a:lnTo>
                <a:lnTo>
                  <a:pt x="785717" y="132334"/>
                </a:lnTo>
                <a:close/>
              </a:path>
              <a:path w="1358900" h="342900">
                <a:moveTo>
                  <a:pt x="853679" y="341884"/>
                </a:moveTo>
                <a:lnTo>
                  <a:pt x="836390" y="341884"/>
                </a:lnTo>
                <a:lnTo>
                  <a:pt x="812637" y="340614"/>
                </a:lnTo>
                <a:lnTo>
                  <a:pt x="767524" y="311404"/>
                </a:lnTo>
                <a:lnTo>
                  <a:pt x="759904" y="273304"/>
                </a:lnTo>
                <a:lnTo>
                  <a:pt x="763050" y="249174"/>
                </a:lnTo>
                <a:lnTo>
                  <a:pt x="778499" y="200914"/>
                </a:lnTo>
                <a:lnTo>
                  <a:pt x="797566" y="165354"/>
                </a:lnTo>
                <a:lnTo>
                  <a:pt x="834461" y="125984"/>
                </a:lnTo>
                <a:lnTo>
                  <a:pt x="878074" y="101854"/>
                </a:lnTo>
                <a:lnTo>
                  <a:pt x="908935" y="94234"/>
                </a:lnTo>
                <a:lnTo>
                  <a:pt x="924687" y="94234"/>
                </a:lnTo>
                <a:lnTo>
                  <a:pt x="949620" y="95504"/>
                </a:lnTo>
                <a:lnTo>
                  <a:pt x="969847" y="101854"/>
                </a:lnTo>
                <a:lnTo>
                  <a:pt x="985377" y="112014"/>
                </a:lnTo>
                <a:lnTo>
                  <a:pt x="994248" y="123444"/>
                </a:lnTo>
                <a:lnTo>
                  <a:pt x="913923" y="123444"/>
                </a:lnTo>
                <a:lnTo>
                  <a:pt x="901654" y="124714"/>
                </a:lnTo>
                <a:lnTo>
                  <a:pt x="866774" y="146304"/>
                </a:lnTo>
                <a:lnTo>
                  <a:pt x="837213" y="193294"/>
                </a:lnTo>
                <a:lnTo>
                  <a:pt x="822154" y="237744"/>
                </a:lnTo>
                <a:lnTo>
                  <a:pt x="817429" y="268224"/>
                </a:lnTo>
                <a:lnTo>
                  <a:pt x="817338" y="269494"/>
                </a:lnTo>
                <a:lnTo>
                  <a:pt x="817247" y="270764"/>
                </a:lnTo>
                <a:lnTo>
                  <a:pt x="817155" y="272034"/>
                </a:lnTo>
                <a:lnTo>
                  <a:pt x="817064" y="273304"/>
                </a:lnTo>
                <a:lnTo>
                  <a:pt x="838442" y="311404"/>
                </a:lnTo>
                <a:lnTo>
                  <a:pt x="849820" y="313944"/>
                </a:lnTo>
                <a:lnTo>
                  <a:pt x="925874" y="313944"/>
                </a:lnTo>
                <a:lnTo>
                  <a:pt x="917119" y="320294"/>
                </a:lnTo>
                <a:lnTo>
                  <a:pt x="902207" y="327914"/>
                </a:lnTo>
                <a:lnTo>
                  <a:pt x="886579" y="334264"/>
                </a:lnTo>
                <a:lnTo>
                  <a:pt x="853679" y="341884"/>
                </a:lnTo>
                <a:close/>
              </a:path>
              <a:path w="1358900" h="342900">
                <a:moveTo>
                  <a:pt x="1158922" y="313944"/>
                </a:moveTo>
                <a:lnTo>
                  <a:pt x="1085945" y="313944"/>
                </a:lnTo>
                <a:lnTo>
                  <a:pt x="1102328" y="310134"/>
                </a:lnTo>
                <a:lnTo>
                  <a:pt x="1107281" y="308864"/>
                </a:lnTo>
                <a:lnTo>
                  <a:pt x="1135475" y="273304"/>
                </a:lnTo>
                <a:lnTo>
                  <a:pt x="1136142" y="268224"/>
                </a:lnTo>
                <a:lnTo>
                  <a:pt x="1134808" y="263144"/>
                </a:lnTo>
                <a:lnTo>
                  <a:pt x="1133570" y="258064"/>
                </a:lnTo>
                <a:lnTo>
                  <a:pt x="1130427" y="254254"/>
                </a:lnTo>
                <a:lnTo>
                  <a:pt x="1125283" y="250444"/>
                </a:lnTo>
                <a:lnTo>
                  <a:pt x="1120640" y="246634"/>
                </a:lnTo>
                <a:lnTo>
                  <a:pt x="1114282" y="242824"/>
                </a:lnTo>
                <a:lnTo>
                  <a:pt x="1106209" y="239014"/>
                </a:lnTo>
                <a:lnTo>
                  <a:pt x="1096422" y="233934"/>
                </a:lnTo>
                <a:lnTo>
                  <a:pt x="1087384" y="228854"/>
                </a:lnTo>
                <a:lnTo>
                  <a:pt x="1079408" y="223774"/>
                </a:lnTo>
                <a:lnTo>
                  <a:pt x="1072486" y="219964"/>
                </a:lnTo>
                <a:lnTo>
                  <a:pt x="1066609" y="214884"/>
                </a:lnTo>
                <a:lnTo>
                  <a:pt x="1061680" y="211074"/>
                </a:lnTo>
                <a:lnTo>
                  <a:pt x="1057608" y="204724"/>
                </a:lnTo>
                <a:lnTo>
                  <a:pt x="1054393" y="199644"/>
                </a:lnTo>
                <a:lnTo>
                  <a:pt x="1052036" y="193294"/>
                </a:lnTo>
                <a:lnTo>
                  <a:pt x="1050716" y="186944"/>
                </a:lnTo>
                <a:lnTo>
                  <a:pt x="1050619" y="179324"/>
                </a:lnTo>
                <a:lnTo>
                  <a:pt x="1051754" y="171704"/>
                </a:lnTo>
                <a:lnTo>
                  <a:pt x="1070406" y="133604"/>
                </a:lnTo>
                <a:lnTo>
                  <a:pt x="1107617" y="106934"/>
                </a:lnTo>
                <a:lnTo>
                  <a:pt x="1144262" y="95504"/>
                </a:lnTo>
                <a:lnTo>
                  <a:pt x="1157495" y="94234"/>
                </a:lnTo>
                <a:lnTo>
                  <a:pt x="1186826" y="94234"/>
                </a:lnTo>
                <a:lnTo>
                  <a:pt x="1194460" y="95504"/>
                </a:lnTo>
                <a:lnTo>
                  <a:pt x="1201959" y="95504"/>
                </a:lnTo>
                <a:lnTo>
                  <a:pt x="1210048" y="96774"/>
                </a:lnTo>
                <a:lnTo>
                  <a:pt x="1219450" y="98044"/>
                </a:lnTo>
                <a:lnTo>
                  <a:pt x="1230155" y="100584"/>
                </a:lnTo>
                <a:lnTo>
                  <a:pt x="1242155" y="103124"/>
                </a:lnTo>
                <a:lnTo>
                  <a:pt x="1235297" y="123444"/>
                </a:lnTo>
                <a:lnTo>
                  <a:pt x="1147365" y="123444"/>
                </a:lnTo>
                <a:lnTo>
                  <a:pt x="1139892" y="124714"/>
                </a:lnTo>
                <a:lnTo>
                  <a:pt x="1109662" y="151384"/>
                </a:lnTo>
                <a:lnTo>
                  <a:pt x="1106900" y="164084"/>
                </a:lnTo>
                <a:lnTo>
                  <a:pt x="1108138" y="167894"/>
                </a:lnTo>
                <a:lnTo>
                  <a:pt x="1109376" y="172974"/>
                </a:lnTo>
                <a:lnTo>
                  <a:pt x="1112329" y="176784"/>
                </a:lnTo>
                <a:lnTo>
                  <a:pt x="1116901" y="180594"/>
                </a:lnTo>
                <a:lnTo>
                  <a:pt x="1121204" y="183134"/>
                </a:lnTo>
                <a:lnTo>
                  <a:pt x="1127105" y="186944"/>
                </a:lnTo>
                <a:lnTo>
                  <a:pt x="1134595" y="190754"/>
                </a:lnTo>
                <a:lnTo>
                  <a:pt x="1143666" y="195834"/>
                </a:lnTo>
                <a:lnTo>
                  <a:pt x="1153901" y="200914"/>
                </a:lnTo>
                <a:lnTo>
                  <a:pt x="1185410" y="226314"/>
                </a:lnTo>
                <a:lnTo>
                  <a:pt x="1192327" y="252984"/>
                </a:lnTo>
                <a:lnTo>
                  <a:pt x="1191192" y="260604"/>
                </a:lnTo>
                <a:lnTo>
                  <a:pt x="1170336" y="302514"/>
                </a:lnTo>
                <a:lnTo>
                  <a:pt x="1164225" y="308864"/>
                </a:lnTo>
                <a:lnTo>
                  <a:pt x="1158922" y="313944"/>
                </a:lnTo>
                <a:close/>
              </a:path>
              <a:path w="1358900" h="342900">
                <a:moveTo>
                  <a:pt x="1336071" y="175514"/>
                </a:moveTo>
                <a:lnTo>
                  <a:pt x="1276635" y="175514"/>
                </a:lnTo>
                <a:lnTo>
                  <a:pt x="1298924" y="110744"/>
                </a:lnTo>
                <a:lnTo>
                  <a:pt x="1358360" y="110744"/>
                </a:lnTo>
                <a:lnTo>
                  <a:pt x="1336071" y="175514"/>
                </a:lnTo>
                <a:close/>
              </a:path>
              <a:path w="1358900" h="342900">
                <a:moveTo>
                  <a:pt x="925874" y="313944"/>
                </a:moveTo>
                <a:lnTo>
                  <a:pt x="849820" y="313944"/>
                </a:lnTo>
                <a:lnTo>
                  <a:pt x="863893" y="311404"/>
                </a:lnTo>
                <a:lnTo>
                  <a:pt x="870555" y="308864"/>
                </a:lnTo>
                <a:lnTo>
                  <a:pt x="905592" y="280924"/>
                </a:lnTo>
                <a:lnTo>
                  <a:pt x="919924" y="256794"/>
                </a:lnTo>
                <a:lnTo>
                  <a:pt x="924191" y="249174"/>
                </a:lnTo>
                <a:lnTo>
                  <a:pt x="940101" y="205994"/>
                </a:lnTo>
                <a:lnTo>
                  <a:pt x="946610" y="167894"/>
                </a:lnTo>
                <a:lnTo>
                  <a:pt x="946517" y="159004"/>
                </a:lnTo>
                <a:lnTo>
                  <a:pt x="921228" y="123444"/>
                </a:lnTo>
                <a:lnTo>
                  <a:pt x="994248" y="123444"/>
                </a:lnTo>
                <a:lnTo>
                  <a:pt x="996219" y="125984"/>
                </a:lnTo>
                <a:lnTo>
                  <a:pt x="1002488" y="143764"/>
                </a:lnTo>
                <a:lnTo>
                  <a:pt x="1003941" y="161544"/>
                </a:lnTo>
                <a:lnTo>
                  <a:pt x="1004045" y="162814"/>
                </a:lnTo>
                <a:lnTo>
                  <a:pt x="993647" y="214884"/>
                </a:lnTo>
                <a:lnTo>
                  <a:pt x="977455" y="252984"/>
                </a:lnTo>
                <a:lnTo>
                  <a:pt x="944226" y="298704"/>
                </a:lnTo>
                <a:lnTo>
                  <a:pt x="931128" y="310134"/>
                </a:lnTo>
                <a:lnTo>
                  <a:pt x="925874" y="313944"/>
                </a:lnTo>
                <a:close/>
              </a:path>
              <a:path w="1358900" h="342900">
                <a:moveTo>
                  <a:pt x="1222438" y="161544"/>
                </a:moveTo>
                <a:lnTo>
                  <a:pt x="1190148" y="161544"/>
                </a:lnTo>
                <a:lnTo>
                  <a:pt x="1190042" y="155194"/>
                </a:lnTo>
                <a:lnTo>
                  <a:pt x="1189958" y="150114"/>
                </a:lnTo>
                <a:lnTo>
                  <a:pt x="1188624" y="141224"/>
                </a:lnTo>
                <a:lnTo>
                  <a:pt x="1183290" y="131064"/>
                </a:lnTo>
                <a:lnTo>
                  <a:pt x="1179576" y="128524"/>
                </a:lnTo>
                <a:lnTo>
                  <a:pt x="1170051" y="123444"/>
                </a:lnTo>
                <a:lnTo>
                  <a:pt x="1235297" y="123444"/>
                </a:lnTo>
                <a:lnTo>
                  <a:pt x="1222438" y="161544"/>
                </a:lnTo>
                <a:close/>
              </a:path>
              <a:path w="1358900" h="342900">
                <a:moveTo>
                  <a:pt x="658805" y="341884"/>
                </a:moveTo>
                <a:lnTo>
                  <a:pt x="649604" y="341884"/>
                </a:lnTo>
                <a:lnTo>
                  <a:pt x="634356" y="340614"/>
                </a:lnTo>
                <a:lnTo>
                  <a:pt x="602986" y="311404"/>
                </a:lnTo>
                <a:lnTo>
                  <a:pt x="602911" y="308864"/>
                </a:lnTo>
                <a:lnTo>
                  <a:pt x="602799" y="305054"/>
                </a:lnTo>
                <a:lnTo>
                  <a:pt x="602687" y="301244"/>
                </a:lnTo>
                <a:lnTo>
                  <a:pt x="602575" y="297434"/>
                </a:lnTo>
                <a:lnTo>
                  <a:pt x="605129" y="280924"/>
                </a:lnTo>
                <a:lnTo>
                  <a:pt x="610647" y="261874"/>
                </a:lnTo>
                <a:lnTo>
                  <a:pt x="654653" y="132334"/>
                </a:lnTo>
                <a:lnTo>
                  <a:pt x="706469" y="132334"/>
                </a:lnTo>
                <a:lnTo>
                  <a:pt x="671417" y="235204"/>
                </a:lnTo>
                <a:lnTo>
                  <a:pt x="667756" y="246634"/>
                </a:lnTo>
                <a:lnTo>
                  <a:pt x="659034" y="287274"/>
                </a:lnTo>
                <a:lnTo>
                  <a:pt x="660558" y="292354"/>
                </a:lnTo>
                <a:lnTo>
                  <a:pt x="662178" y="296164"/>
                </a:lnTo>
                <a:lnTo>
                  <a:pt x="664463" y="299974"/>
                </a:lnTo>
                <a:lnTo>
                  <a:pt x="667512" y="301244"/>
                </a:lnTo>
                <a:lnTo>
                  <a:pt x="670560" y="303784"/>
                </a:lnTo>
                <a:lnTo>
                  <a:pt x="731016" y="303784"/>
                </a:lnTo>
                <a:lnTo>
                  <a:pt x="732377" y="306324"/>
                </a:lnTo>
                <a:lnTo>
                  <a:pt x="719911" y="316484"/>
                </a:lnTo>
                <a:lnTo>
                  <a:pt x="708231" y="324104"/>
                </a:lnTo>
                <a:lnTo>
                  <a:pt x="697337" y="329184"/>
                </a:lnTo>
                <a:lnTo>
                  <a:pt x="687228" y="334264"/>
                </a:lnTo>
                <a:lnTo>
                  <a:pt x="677599" y="338074"/>
                </a:lnTo>
                <a:lnTo>
                  <a:pt x="668131" y="340614"/>
                </a:lnTo>
                <a:lnTo>
                  <a:pt x="658805" y="341884"/>
                </a:lnTo>
                <a:close/>
              </a:path>
              <a:path w="1358900" h="342900">
                <a:moveTo>
                  <a:pt x="1089183" y="341884"/>
                </a:moveTo>
                <a:lnTo>
                  <a:pt x="1049238" y="341884"/>
                </a:lnTo>
                <a:lnTo>
                  <a:pt x="1021533" y="338074"/>
                </a:lnTo>
                <a:lnTo>
                  <a:pt x="1012186" y="335534"/>
                </a:lnTo>
                <a:lnTo>
                  <a:pt x="992695" y="330454"/>
                </a:lnTo>
                <a:lnTo>
                  <a:pt x="1012888" y="270764"/>
                </a:lnTo>
                <a:lnTo>
                  <a:pt x="1045178" y="270764"/>
                </a:lnTo>
                <a:lnTo>
                  <a:pt x="1045179" y="282194"/>
                </a:lnTo>
                <a:lnTo>
                  <a:pt x="1046333" y="291084"/>
                </a:lnTo>
                <a:lnTo>
                  <a:pt x="1080325" y="313944"/>
                </a:lnTo>
                <a:lnTo>
                  <a:pt x="1158922" y="313944"/>
                </a:lnTo>
                <a:lnTo>
                  <a:pt x="1157597" y="315214"/>
                </a:lnTo>
                <a:lnTo>
                  <a:pt x="1150432" y="320294"/>
                </a:lnTo>
                <a:lnTo>
                  <a:pt x="1142714" y="325374"/>
                </a:lnTo>
                <a:lnTo>
                  <a:pt x="1134552" y="330454"/>
                </a:lnTo>
                <a:lnTo>
                  <a:pt x="1126069" y="332994"/>
                </a:lnTo>
                <a:lnTo>
                  <a:pt x="1117264" y="336804"/>
                </a:lnTo>
                <a:lnTo>
                  <a:pt x="1108138" y="338074"/>
                </a:lnTo>
                <a:lnTo>
                  <a:pt x="1098759" y="340614"/>
                </a:lnTo>
                <a:lnTo>
                  <a:pt x="1089183" y="341884"/>
                </a:lnTo>
                <a:close/>
              </a:path>
              <a:path w="1358900" h="342900">
                <a:moveTo>
                  <a:pt x="1281207" y="338074"/>
                </a:moveTo>
                <a:lnTo>
                  <a:pt x="1221771" y="338074"/>
                </a:lnTo>
                <a:lnTo>
                  <a:pt x="1244060" y="272034"/>
                </a:lnTo>
                <a:lnTo>
                  <a:pt x="1303496" y="272034"/>
                </a:lnTo>
                <a:lnTo>
                  <a:pt x="1281207" y="338074"/>
                </a:lnTo>
                <a:close/>
              </a:path>
              <a:path w="1358900" h="342900">
                <a:moveTo>
                  <a:pt x="731016" y="303784"/>
                </a:moveTo>
                <a:lnTo>
                  <a:pt x="687038" y="303784"/>
                </a:lnTo>
                <a:lnTo>
                  <a:pt x="693038" y="302514"/>
                </a:lnTo>
                <a:lnTo>
                  <a:pt x="703952" y="298704"/>
                </a:lnTo>
                <a:lnTo>
                  <a:pt x="709553" y="296164"/>
                </a:lnTo>
                <a:lnTo>
                  <a:pt x="715849" y="292354"/>
                </a:lnTo>
                <a:lnTo>
                  <a:pt x="722852" y="288544"/>
                </a:lnTo>
                <a:lnTo>
                  <a:pt x="731016" y="3037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0967" y="2174748"/>
            <a:ext cx="2320569" cy="304800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2376868" y="2587751"/>
            <a:ext cx="325755" cy="228600"/>
          </a:xfrm>
          <a:custGeom>
            <a:avLst/>
            <a:gdLst/>
            <a:ahLst/>
            <a:cxnLst/>
            <a:rect l="l" t="t" r="r" b="b"/>
            <a:pathLst>
              <a:path w="325755" h="228600">
                <a:moveTo>
                  <a:pt x="75723" y="225552"/>
                </a:moveTo>
                <a:lnTo>
                  <a:pt x="0" y="225552"/>
                </a:lnTo>
                <a:lnTo>
                  <a:pt x="0" y="212502"/>
                </a:lnTo>
                <a:lnTo>
                  <a:pt x="385" y="212502"/>
                </a:lnTo>
                <a:lnTo>
                  <a:pt x="7715" y="210693"/>
                </a:lnTo>
                <a:lnTo>
                  <a:pt x="12477" y="208883"/>
                </a:lnTo>
                <a:lnTo>
                  <a:pt x="16097" y="205454"/>
                </a:lnTo>
                <a:lnTo>
                  <a:pt x="17335" y="202882"/>
                </a:lnTo>
                <a:lnTo>
                  <a:pt x="17907" y="199453"/>
                </a:lnTo>
                <a:lnTo>
                  <a:pt x="18578" y="195929"/>
                </a:lnTo>
                <a:lnTo>
                  <a:pt x="18669" y="31051"/>
                </a:lnTo>
                <a:lnTo>
                  <a:pt x="18164" y="28194"/>
                </a:lnTo>
                <a:lnTo>
                  <a:pt x="17650" y="24860"/>
                </a:lnTo>
                <a:lnTo>
                  <a:pt x="0" y="13049"/>
                </a:lnTo>
                <a:lnTo>
                  <a:pt x="0" y="0"/>
                </a:lnTo>
                <a:lnTo>
                  <a:pt x="82581" y="0"/>
                </a:lnTo>
                <a:lnTo>
                  <a:pt x="101098" y="965"/>
                </a:lnTo>
                <a:lnTo>
                  <a:pt x="117205" y="3726"/>
                </a:lnTo>
                <a:lnTo>
                  <a:pt x="130882" y="8291"/>
                </a:lnTo>
                <a:lnTo>
                  <a:pt x="142113" y="14668"/>
                </a:lnTo>
                <a:lnTo>
                  <a:pt x="147545" y="19811"/>
                </a:lnTo>
                <a:lnTo>
                  <a:pt x="72675" y="19811"/>
                </a:lnTo>
                <a:lnTo>
                  <a:pt x="48021" y="20185"/>
                </a:lnTo>
                <a:lnTo>
                  <a:pt x="56959" y="20185"/>
                </a:lnTo>
                <a:lnTo>
                  <a:pt x="56959" y="109728"/>
                </a:lnTo>
                <a:lnTo>
                  <a:pt x="136729" y="109728"/>
                </a:lnTo>
                <a:lnTo>
                  <a:pt x="134064" y="111847"/>
                </a:lnTo>
                <a:lnTo>
                  <a:pt x="124491" y="117401"/>
                </a:lnTo>
                <a:lnTo>
                  <a:pt x="118669" y="119824"/>
                </a:lnTo>
                <a:lnTo>
                  <a:pt x="113633" y="119824"/>
                </a:lnTo>
                <a:lnTo>
                  <a:pt x="113633" y="121920"/>
                </a:lnTo>
                <a:lnTo>
                  <a:pt x="118469" y="121920"/>
                </a:lnTo>
                <a:lnTo>
                  <a:pt x="119348" y="122301"/>
                </a:lnTo>
                <a:lnTo>
                  <a:pt x="124587" y="126111"/>
                </a:lnTo>
                <a:lnTo>
                  <a:pt x="127771" y="129540"/>
                </a:lnTo>
                <a:lnTo>
                  <a:pt x="56959" y="129540"/>
                </a:lnTo>
                <a:lnTo>
                  <a:pt x="56998" y="190404"/>
                </a:lnTo>
                <a:lnTo>
                  <a:pt x="57245" y="195262"/>
                </a:lnTo>
                <a:lnTo>
                  <a:pt x="57816" y="198501"/>
                </a:lnTo>
                <a:lnTo>
                  <a:pt x="58388" y="201930"/>
                </a:lnTo>
                <a:lnTo>
                  <a:pt x="59055" y="204311"/>
                </a:lnTo>
                <a:lnTo>
                  <a:pt x="60007" y="205644"/>
                </a:lnTo>
                <a:lnTo>
                  <a:pt x="60960" y="207073"/>
                </a:lnTo>
                <a:lnTo>
                  <a:pt x="62103" y="208216"/>
                </a:lnTo>
                <a:lnTo>
                  <a:pt x="63436" y="208883"/>
                </a:lnTo>
                <a:lnTo>
                  <a:pt x="65151" y="209931"/>
                </a:lnTo>
                <a:lnTo>
                  <a:pt x="69246" y="211264"/>
                </a:lnTo>
                <a:lnTo>
                  <a:pt x="75723" y="212979"/>
                </a:lnTo>
                <a:lnTo>
                  <a:pt x="75723" y="225552"/>
                </a:lnTo>
                <a:close/>
              </a:path>
              <a:path w="325755" h="228600">
                <a:moveTo>
                  <a:pt x="136729" y="109728"/>
                </a:moveTo>
                <a:lnTo>
                  <a:pt x="80851" y="109728"/>
                </a:lnTo>
                <a:lnTo>
                  <a:pt x="86963" y="109251"/>
                </a:lnTo>
                <a:lnTo>
                  <a:pt x="92392" y="107918"/>
                </a:lnTo>
                <a:lnTo>
                  <a:pt x="118395" y="86296"/>
                </a:lnTo>
                <a:lnTo>
                  <a:pt x="121158" y="80105"/>
                </a:lnTo>
                <a:lnTo>
                  <a:pt x="122491" y="72294"/>
                </a:lnTo>
                <a:lnTo>
                  <a:pt x="122491" y="53340"/>
                </a:lnTo>
                <a:lnTo>
                  <a:pt x="120872" y="45434"/>
                </a:lnTo>
                <a:lnTo>
                  <a:pt x="117633" y="39147"/>
                </a:lnTo>
                <a:lnTo>
                  <a:pt x="114463" y="33087"/>
                </a:lnTo>
                <a:lnTo>
                  <a:pt x="114395" y="32956"/>
                </a:lnTo>
                <a:lnTo>
                  <a:pt x="75819" y="19811"/>
                </a:lnTo>
                <a:lnTo>
                  <a:pt x="147545" y="19811"/>
                </a:lnTo>
                <a:lnTo>
                  <a:pt x="162115" y="58864"/>
                </a:lnTo>
                <a:lnTo>
                  <a:pt x="161326" y="69810"/>
                </a:lnTo>
                <a:lnTo>
                  <a:pt x="158948" y="79926"/>
                </a:lnTo>
                <a:lnTo>
                  <a:pt x="154962" y="89203"/>
                </a:lnTo>
                <a:lnTo>
                  <a:pt x="149478" y="97440"/>
                </a:lnTo>
                <a:lnTo>
                  <a:pt x="149352" y="97631"/>
                </a:lnTo>
                <a:lnTo>
                  <a:pt x="142351" y="105257"/>
                </a:lnTo>
                <a:lnTo>
                  <a:pt x="136729" y="109728"/>
                </a:lnTo>
                <a:close/>
              </a:path>
              <a:path w="325755" h="228600">
                <a:moveTo>
                  <a:pt x="113633" y="121920"/>
                </a:moveTo>
                <a:lnTo>
                  <a:pt x="113633" y="119824"/>
                </a:lnTo>
                <a:lnTo>
                  <a:pt x="116100" y="120893"/>
                </a:lnTo>
                <a:lnTo>
                  <a:pt x="113633" y="121920"/>
                </a:lnTo>
                <a:close/>
              </a:path>
              <a:path w="325755" h="228600">
                <a:moveTo>
                  <a:pt x="116100" y="120893"/>
                </a:moveTo>
                <a:lnTo>
                  <a:pt x="113633" y="119824"/>
                </a:lnTo>
                <a:lnTo>
                  <a:pt x="118669" y="119824"/>
                </a:lnTo>
                <a:lnTo>
                  <a:pt x="116100" y="120893"/>
                </a:lnTo>
                <a:close/>
              </a:path>
              <a:path w="325755" h="228600">
                <a:moveTo>
                  <a:pt x="118469" y="121920"/>
                </a:moveTo>
                <a:lnTo>
                  <a:pt x="113633" y="121920"/>
                </a:lnTo>
                <a:lnTo>
                  <a:pt x="116100" y="120893"/>
                </a:lnTo>
                <a:lnTo>
                  <a:pt x="118469" y="121920"/>
                </a:lnTo>
                <a:close/>
              </a:path>
              <a:path w="325755" h="228600">
                <a:moveTo>
                  <a:pt x="192595" y="225552"/>
                </a:moveTo>
                <a:lnTo>
                  <a:pt x="141827" y="225552"/>
                </a:lnTo>
                <a:lnTo>
                  <a:pt x="137160" y="219075"/>
                </a:lnTo>
                <a:lnTo>
                  <a:pt x="118491" y="185451"/>
                </a:lnTo>
                <a:lnTo>
                  <a:pt x="100203" y="150399"/>
                </a:lnTo>
                <a:lnTo>
                  <a:pt x="73660" y="129540"/>
                </a:lnTo>
                <a:lnTo>
                  <a:pt x="127771" y="129540"/>
                </a:lnTo>
                <a:lnTo>
                  <a:pt x="159734" y="181641"/>
                </a:lnTo>
                <a:lnTo>
                  <a:pt x="164013" y="189642"/>
                </a:lnTo>
                <a:lnTo>
                  <a:pt x="167735" y="195929"/>
                </a:lnTo>
                <a:lnTo>
                  <a:pt x="173355" y="203644"/>
                </a:lnTo>
                <a:lnTo>
                  <a:pt x="176022" y="206502"/>
                </a:lnTo>
                <a:lnTo>
                  <a:pt x="178593" y="208216"/>
                </a:lnTo>
                <a:lnTo>
                  <a:pt x="181165" y="210121"/>
                </a:lnTo>
                <a:lnTo>
                  <a:pt x="185832" y="211550"/>
                </a:lnTo>
                <a:lnTo>
                  <a:pt x="191980" y="212502"/>
                </a:lnTo>
                <a:lnTo>
                  <a:pt x="192595" y="212502"/>
                </a:lnTo>
                <a:lnTo>
                  <a:pt x="192595" y="225552"/>
                </a:lnTo>
                <a:close/>
              </a:path>
              <a:path w="325755" h="228600">
                <a:moveTo>
                  <a:pt x="269176" y="228600"/>
                </a:moveTo>
                <a:lnTo>
                  <a:pt x="263080" y="228600"/>
                </a:lnTo>
                <a:lnTo>
                  <a:pt x="248010" y="227291"/>
                </a:lnTo>
                <a:lnTo>
                  <a:pt x="214122" y="207454"/>
                </a:lnTo>
                <a:lnTo>
                  <a:pt x="198236" y="165288"/>
                </a:lnTo>
                <a:lnTo>
                  <a:pt x="197167" y="146589"/>
                </a:lnTo>
                <a:lnTo>
                  <a:pt x="197755" y="134640"/>
                </a:lnTo>
                <a:lnTo>
                  <a:pt x="211682" y="93737"/>
                </a:lnTo>
                <a:lnTo>
                  <a:pt x="241763" y="68484"/>
                </a:lnTo>
                <a:lnTo>
                  <a:pt x="261617" y="63150"/>
                </a:lnTo>
                <a:lnTo>
                  <a:pt x="262093" y="63150"/>
                </a:lnTo>
                <a:lnTo>
                  <a:pt x="272129" y="62484"/>
                </a:lnTo>
                <a:lnTo>
                  <a:pt x="279669" y="62484"/>
                </a:lnTo>
                <a:lnTo>
                  <a:pt x="289560" y="63150"/>
                </a:lnTo>
                <a:lnTo>
                  <a:pt x="323659" y="70008"/>
                </a:lnTo>
                <a:lnTo>
                  <a:pt x="323659" y="80867"/>
                </a:lnTo>
                <a:lnTo>
                  <a:pt x="263556" y="80867"/>
                </a:lnTo>
                <a:lnTo>
                  <a:pt x="258181" y="82962"/>
                </a:lnTo>
                <a:lnTo>
                  <a:pt x="258053" y="82962"/>
                </a:lnTo>
                <a:lnTo>
                  <a:pt x="252793" y="87249"/>
                </a:lnTo>
                <a:lnTo>
                  <a:pt x="236529" y="124253"/>
                </a:lnTo>
                <a:lnTo>
                  <a:pt x="235267" y="143827"/>
                </a:lnTo>
                <a:lnTo>
                  <a:pt x="235267" y="153066"/>
                </a:lnTo>
                <a:lnTo>
                  <a:pt x="246411" y="192595"/>
                </a:lnTo>
                <a:lnTo>
                  <a:pt x="254508" y="198882"/>
                </a:lnTo>
                <a:lnTo>
                  <a:pt x="258824" y="201453"/>
                </a:lnTo>
                <a:lnTo>
                  <a:pt x="258552" y="201453"/>
                </a:lnTo>
                <a:lnTo>
                  <a:pt x="264604" y="202787"/>
                </a:lnTo>
                <a:lnTo>
                  <a:pt x="319656" y="202787"/>
                </a:lnTo>
                <a:lnTo>
                  <a:pt x="319278" y="203263"/>
                </a:lnTo>
                <a:lnTo>
                  <a:pt x="284702" y="225742"/>
                </a:lnTo>
                <a:lnTo>
                  <a:pt x="274701" y="228028"/>
                </a:lnTo>
                <a:lnTo>
                  <a:pt x="269176" y="228600"/>
                </a:lnTo>
                <a:close/>
              </a:path>
              <a:path w="325755" h="228600">
                <a:moveTo>
                  <a:pt x="323659" y="108108"/>
                </a:moveTo>
                <a:lnTo>
                  <a:pt x="296869" y="108108"/>
                </a:lnTo>
                <a:lnTo>
                  <a:pt x="294798" y="100203"/>
                </a:lnTo>
                <a:lnTo>
                  <a:pt x="292512" y="94392"/>
                </a:lnTo>
                <a:lnTo>
                  <a:pt x="274510" y="80867"/>
                </a:lnTo>
                <a:lnTo>
                  <a:pt x="323659" y="80867"/>
                </a:lnTo>
                <a:lnTo>
                  <a:pt x="323659" y="108108"/>
                </a:lnTo>
                <a:close/>
              </a:path>
              <a:path w="325755" h="228600">
                <a:moveTo>
                  <a:pt x="319656" y="202787"/>
                </a:moveTo>
                <a:lnTo>
                  <a:pt x="278320" y="202787"/>
                </a:lnTo>
                <a:lnTo>
                  <a:pt x="284702" y="201453"/>
                </a:lnTo>
                <a:lnTo>
                  <a:pt x="290417" y="198691"/>
                </a:lnTo>
                <a:lnTo>
                  <a:pt x="294919" y="196207"/>
                </a:lnTo>
                <a:lnTo>
                  <a:pt x="299858" y="192750"/>
                </a:lnTo>
                <a:lnTo>
                  <a:pt x="305245" y="188310"/>
                </a:lnTo>
                <a:lnTo>
                  <a:pt x="311086" y="182880"/>
                </a:lnTo>
                <a:lnTo>
                  <a:pt x="325060" y="195720"/>
                </a:lnTo>
                <a:lnTo>
                  <a:pt x="325273" y="195720"/>
                </a:lnTo>
                <a:lnTo>
                  <a:pt x="319656" y="202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2797587" y="2584703"/>
            <a:ext cx="1114425" cy="231775"/>
          </a:xfrm>
          <a:custGeom>
            <a:avLst/>
            <a:gdLst/>
            <a:ahLst/>
            <a:cxnLst/>
            <a:rect l="l" t="t" r="r" b="b"/>
            <a:pathLst>
              <a:path w="1114425" h="231775">
                <a:moveTo>
                  <a:pt x="205644" y="109728"/>
                </a:moveTo>
                <a:lnTo>
                  <a:pt x="0" y="109728"/>
                </a:lnTo>
                <a:lnTo>
                  <a:pt x="0" y="82296"/>
                </a:lnTo>
                <a:lnTo>
                  <a:pt x="205644" y="82296"/>
                </a:lnTo>
                <a:lnTo>
                  <a:pt x="205644" y="109728"/>
                </a:lnTo>
                <a:close/>
              </a:path>
              <a:path w="1114425" h="231775">
                <a:moveTo>
                  <a:pt x="205644" y="179832"/>
                </a:moveTo>
                <a:lnTo>
                  <a:pt x="0" y="179832"/>
                </a:lnTo>
                <a:lnTo>
                  <a:pt x="0" y="152400"/>
                </a:lnTo>
                <a:lnTo>
                  <a:pt x="205644" y="152400"/>
                </a:lnTo>
                <a:lnTo>
                  <a:pt x="205644" y="179832"/>
                </a:lnTo>
                <a:close/>
              </a:path>
              <a:path w="1114425" h="231775">
                <a:moveTo>
                  <a:pt x="334232" y="64008"/>
                </a:moveTo>
                <a:lnTo>
                  <a:pt x="325088" y="47529"/>
                </a:lnTo>
                <a:lnTo>
                  <a:pt x="401669" y="0"/>
                </a:lnTo>
                <a:lnTo>
                  <a:pt x="415956" y="0"/>
                </a:lnTo>
                <a:lnTo>
                  <a:pt x="415566" y="9609"/>
                </a:lnTo>
                <a:lnTo>
                  <a:pt x="415266" y="20443"/>
                </a:lnTo>
                <a:lnTo>
                  <a:pt x="415072" y="32508"/>
                </a:lnTo>
                <a:lnTo>
                  <a:pt x="415067" y="44005"/>
                </a:lnTo>
                <a:lnTo>
                  <a:pt x="370427" y="44005"/>
                </a:lnTo>
                <a:lnTo>
                  <a:pt x="366426" y="45624"/>
                </a:lnTo>
                <a:lnTo>
                  <a:pt x="334232" y="64008"/>
                </a:lnTo>
                <a:close/>
              </a:path>
              <a:path w="1114425" h="231775">
                <a:moveTo>
                  <a:pt x="459200" y="228600"/>
                </a:moveTo>
                <a:lnTo>
                  <a:pt x="334232" y="228600"/>
                </a:lnTo>
                <a:lnTo>
                  <a:pt x="334232" y="210502"/>
                </a:lnTo>
                <a:lnTo>
                  <a:pt x="343540" y="210108"/>
                </a:lnTo>
                <a:lnTo>
                  <a:pt x="351186" y="209633"/>
                </a:lnTo>
                <a:lnTo>
                  <a:pt x="376808" y="198215"/>
                </a:lnTo>
                <a:lnTo>
                  <a:pt x="377952" y="195357"/>
                </a:lnTo>
                <a:lnTo>
                  <a:pt x="378428" y="190404"/>
                </a:lnTo>
                <a:lnTo>
                  <a:pt x="378428" y="49720"/>
                </a:lnTo>
                <a:lnTo>
                  <a:pt x="378007" y="47529"/>
                </a:lnTo>
                <a:lnTo>
                  <a:pt x="377952" y="47244"/>
                </a:lnTo>
                <a:lnTo>
                  <a:pt x="375951" y="44672"/>
                </a:lnTo>
                <a:lnTo>
                  <a:pt x="374523" y="44005"/>
                </a:lnTo>
                <a:lnTo>
                  <a:pt x="415067" y="44005"/>
                </a:lnTo>
                <a:lnTo>
                  <a:pt x="415083" y="190404"/>
                </a:lnTo>
                <a:lnTo>
                  <a:pt x="418725" y="203358"/>
                </a:lnTo>
                <a:lnTo>
                  <a:pt x="420147" y="204978"/>
                </a:lnTo>
                <a:lnTo>
                  <a:pt x="422148" y="206216"/>
                </a:lnTo>
                <a:lnTo>
                  <a:pt x="424815" y="207073"/>
                </a:lnTo>
                <a:lnTo>
                  <a:pt x="427482" y="208026"/>
                </a:lnTo>
                <a:lnTo>
                  <a:pt x="431101" y="208788"/>
                </a:lnTo>
                <a:lnTo>
                  <a:pt x="440626" y="209931"/>
                </a:lnTo>
                <a:lnTo>
                  <a:pt x="448437" y="210312"/>
                </a:lnTo>
                <a:lnTo>
                  <a:pt x="459200" y="210502"/>
                </a:lnTo>
                <a:lnTo>
                  <a:pt x="459200" y="228600"/>
                </a:lnTo>
                <a:close/>
              </a:path>
              <a:path w="1114425" h="231775">
                <a:moveTo>
                  <a:pt x="533019" y="54864"/>
                </a:moveTo>
                <a:lnTo>
                  <a:pt x="506444" y="54864"/>
                </a:lnTo>
                <a:lnTo>
                  <a:pt x="506444" y="19050"/>
                </a:lnTo>
                <a:lnTo>
                  <a:pt x="545020" y="4381"/>
                </a:lnTo>
                <a:lnTo>
                  <a:pt x="575881" y="0"/>
                </a:lnTo>
                <a:lnTo>
                  <a:pt x="590847" y="948"/>
                </a:lnTo>
                <a:lnTo>
                  <a:pt x="628429" y="19050"/>
                </a:lnTo>
                <a:lnTo>
                  <a:pt x="630514" y="21336"/>
                </a:lnTo>
                <a:lnTo>
                  <a:pt x="569785" y="21336"/>
                </a:lnTo>
                <a:lnTo>
                  <a:pt x="557624" y="23480"/>
                </a:lnTo>
                <a:lnTo>
                  <a:pt x="547437" y="29777"/>
                </a:lnTo>
                <a:lnTo>
                  <a:pt x="539232" y="40235"/>
                </a:lnTo>
                <a:lnTo>
                  <a:pt x="533140" y="54578"/>
                </a:lnTo>
                <a:lnTo>
                  <a:pt x="533019" y="54864"/>
                </a:lnTo>
                <a:close/>
              </a:path>
              <a:path w="1114425" h="231775">
                <a:moveTo>
                  <a:pt x="640556" y="228600"/>
                </a:moveTo>
                <a:lnTo>
                  <a:pt x="501872" y="228600"/>
                </a:lnTo>
                <a:lnTo>
                  <a:pt x="501872" y="216979"/>
                </a:lnTo>
                <a:lnTo>
                  <a:pt x="520989" y="181546"/>
                </a:lnTo>
                <a:lnTo>
                  <a:pt x="544295" y="151289"/>
                </a:lnTo>
                <a:lnTo>
                  <a:pt x="563241" y="129934"/>
                </a:lnTo>
                <a:lnTo>
                  <a:pt x="570607" y="121550"/>
                </a:lnTo>
                <a:lnTo>
                  <a:pt x="576633" y="114399"/>
                </a:lnTo>
                <a:lnTo>
                  <a:pt x="587311" y="100965"/>
                </a:lnTo>
                <a:lnTo>
                  <a:pt x="591692" y="94488"/>
                </a:lnTo>
                <a:lnTo>
                  <a:pt x="594550" y="88963"/>
                </a:lnTo>
                <a:lnTo>
                  <a:pt x="597408" y="83629"/>
                </a:lnTo>
                <a:lnTo>
                  <a:pt x="599408" y="78581"/>
                </a:lnTo>
                <a:lnTo>
                  <a:pt x="601884" y="69151"/>
                </a:lnTo>
                <a:lnTo>
                  <a:pt x="602456" y="64389"/>
                </a:lnTo>
                <a:lnTo>
                  <a:pt x="602456" y="52006"/>
                </a:lnTo>
                <a:lnTo>
                  <a:pt x="601313" y="45339"/>
                </a:lnTo>
                <a:lnTo>
                  <a:pt x="598836" y="39624"/>
                </a:lnTo>
                <a:lnTo>
                  <a:pt x="596455" y="33909"/>
                </a:lnTo>
                <a:lnTo>
                  <a:pt x="592836" y="29432"/>
                </a:lnTo>
                <a:lnTo>
                  <a:pt x="588073" y="26193"/>
                </a:lnTo>
                <a:lnTo>
                  <a:pt x="583311" y="23050"/>
                </a:lnTo>
                <a:lnTo>
                  <a:pt x="576857" y="21336"/>
                </a:lnTo>
                <a:lnTo>
                  <a:pt x="630514" y="21336"/>
                </a:lnTo>
                <a:lnTo>
                  <a:pt x="631354" y="22257"/>
                </a:lnTo>
                <a:lnTo>
                  <a:pt x="636472" y="31587"/>
                </a:lnTo>
                <a:lnTo>
                  <a:pt x="639536" y="42364"/>
                </a:lnTo>
                <a:lnTo>
                  <a:pt x="640556" y="54578"/>
                </a:lnTo>
                <a:lnTo>
                  <a:pt x="640556" y="60483"/>
                </a:lnTo>
                <a:lnTo>
                  <a:pt x="639984" y="65817"/>
                </a:lnTo>
                <a:lnTo>
                  <a:pt x="637698" y="75628"/>
                </a:lnTo>
                <a:lnTo>
                  <a:pt x="635889" y="80486"/>
                </a:lnTo>
                <a:lnTo>
                  <a:pt x="633317" y="85344"/>
                </a:lnTo>
                <a:lnTo>
                  <a:pt x="630840" y="90297"/>
                </a:lnTo>
                <a:lnTo>
                  <a:pt x="627602" y="95440"/>
                </a:lnTo>
                <a:lnTo>
                  <a:pt x="623601" y="100584"/>
                </a:lnTo>
                <a:lnTo>
                  <a:pt x="619696" y="105918"/>
                </a:lnTo>
                <a:lnTo>
                  <a:pt x="615219" y="111347"/>
                </a:lnTo>
                <a:lnTo>
                  <a:pt x="610076" y="117062"/>
                </a:lnTo>
                <a:lnTo>
                  <a:pt x="605611" y="122098"/>
                </a:lnTo>
                <a:lnTo>
                  <a:pt x="599789" y="128492"/>
                </a:lnTo>
                <a:lnTo>
                  <a:pt x="592609" y="136243"/>
                </a:lnTo>
                <a:lnTo>
                  <a:pt x="584073" y="145351"/>
                </a:lnTo>
                <a:lnTo>
                  <a:pt x="570392" y="160390"/>
                </a:lnTo>
                <a:lnTo>
                  <a:pt x="558641" y="173938"/>
                </a:lnTo>
                <a:lnTo>
                  <a:pt x="548818" y="186004"/>
                </a:lnTo>
                <a:lnTo>
                  <a:pt x="540924" y="196596"/>
                </a:lnTo>
                <a:lnTo>
                  <a:pt x="642385" y="196596"/>
                </a:lnTo>
                <a:lnTo>
                  <a:pt x="640556" y="228600"/>
                </a:lnTo>
                <a:close/>
              </a:path>
              <a:path w="1114425" h="231775">
                <a:moveTo>
                  <a:pt x="642385" y="196596"/>
                </a:moveTo>
                <a:lnTo>
                  <a:pt x="602806" y="196596"/>
                </a:lnTo>
                <a:lnTo>
                  <a:pt x="605408" y="196405"/>
                </a:lnTo>
                <a:lnTo>
                  <a:pt x="608171" y="195834"/>
                </a:lnTo>
                <a:lnTo>
                  <a:pt x="610933" y="195357"/>
                </a:lnTo>
                <a:lnTo>
                  <a:pt x="613124" y="194500"/>
                </a:lnTo>
                <a:lnTo>
                  <a:pt x="614648" y="193167"/>
                </a:lnTo>
                <a:lnTo>
                  <a:pt x="616172" y="192024"/>
                </a:lnTo>
                <a:lnTo>
                  <a:pt x="617505" y="190309"/>
                </a:lnTo>
                <a:lnTo>
                  <a:pt x="618458" y="188023"/>
                </a:lnTo>
                <a:lnTo>
                  <a:pt x="619424" y="186004"/>
                </a:lnTo>
                <a:lnTo>
                  <a:pt x="619506" y="185832"/>
                </a:lnTo>
                <a:lnTo>
                  <a:pt x="621030" y="181546"/>
                </a:lnTo>
                <a:lnTo>
                  <a:pt x="623125" y="175260"/>
                </a:lnTo>
                <a:lnTo>
                  <a:pt x="643604" y="175260"/>
                </a:lnTo>
                <a:lnTo>
                  <a:pt x="642744" y="190309"/>
                </a:lnTo>
                <a:lnTo>
                  <a:pt x="642646" y="192024"/>
                </a:lnTo>
                <a:lnTo>
                  <a:pt x="642581" y="193167"/>
                </a:lnTo>
                <a:lnTo>
                  <a:pt x="642455" y="195357"/>
                </a:lnTo>
                <a:lnTo>
                  <a:pt x="642385" y="196596"/>
                </a:lnTo>
                <a:close/>
              </a:path>
              <a:path w="1114425" h="231775">
                <a:moveTo>
                  <a:pt x="756094" y="231648"/>
                </a:moveTo>
                <a:lnTo>
                  <a:pt x="712227" y="215735"/>
                </a:lnTo>
                <a:lnTo>
                  <a:pt x="689157" y="167699"/>
                </a:lnTo>
                <a:lnTo>
                  <a:pt x="684839" y="120015"/>
                </a:lnTo>
                <a:lnTo>
                  <a:pt x="684869" y="112871"/>
                </a:lnTo>
                <a:lnTo>
                  <a:pt x="690086" y="65817"/>
                </a:lnTo>
                <a:lnTo>
                  <a:pt x="705040" y="29146"/>
                </a:lnTo>
                <a:lnTo>
                  <a:pt x="735734" y="4112"/>
                </a:lnTo>
                <a:lnTo>
                  <a:pt x="758666" y="0"/>
                </a:lnTo>
                <a:lnTo>
                  <a:pt x="776418" y="1841"/>
                </a:lnTo>
                <a:lnTo>
                  <a:pt x="791670" y="7227"/>
                </a:lnTo>
                <a:lnTo>
                  <a:pt x="804422" y="16167"/>
                </a:lnTo>
                <a:lnTo>
                  <a:pt x="807488" y="19907"/>
                </a:lnTo>
                <a:lnTo>
                  <a:pt x="751903" y="19907"/>
                </a:lnTo>
                <a:lnTo>
                  <a:pt x="746664" y="21812"/>
                </a:lnTo>
                <a:lnTo>
                  <a:pt x="727341" y="56745"/>
                </a:lnTo>
                <a:lnTo>
                  <a:pt x="725986" y="64020"/>
                </a:lnTo>
                <a:lnTo>
                  <a:pt x="725901" y="64475"/>
                </a:lnTo>
                <a:lnTo>
                  <a:pt x="722975" y="102093"/>
                </a:lnTo>
                <a:lnTo>
                  <a:pt x="723019" y="120015"/>
                </a:lnTo>
                <a:lnTo>
                  <a:pt x="725197" y="158234"/>
                </a:lnTo>
                <a:lnTo>
                  <a:pt x="737328" y="198870"/>
                </a:lnTo>
                <a:lnTo>
                  <a:pt x="758666" y="211836"/>
                </a:lnTo>
                <a:lnTo>
                  <a:pt x="804848" y="211836"/>
                </a:lnTo>
                <a:lnTo>
                  <a:pt x="802680" y="214529"/>
                </a:lnTo>
                <a:lnTo>
                  <a:pt x="789551" y="224051"/>
                </a:lnTo>
                <a:lnTo>
                  <a:pt x="774028" y="229752"/>
                </a:lnTo>
                <a:lnTo>
                  <a:pt x="756094" y="231648"/>
                </a:lnTo>
                <a:close/>
              </a:path>
              <a:path w="1114425" h="231775">
                <a:moveTo>
                  <a:pt x="804848" y="211836"/>
                </a:moveTo>
                <a:lnTo>
                  <a:pt x="758666" y="211836"/>
                </a:lnTo>
                <a:lnTo>
                  <a:pt x="767447" y="210443"/>
                </a:lnTo>
                <a:lnTo>
                  <a:pt x="767116" y="210443"/>
                </a:lnTo>
                <a:lnTo>
                  <a:pt x="789417" y="177357"/>
                </a:lnTo>
                <a:lnTo>
                  <a:pt x="794480" y="120015"/>
                </a:lnTo>
                <a:lnTo>
                  <a:pt x="794204" y="103402"/>
                </a:lnTo>
                <a:lnTo>
                  <a:pt x="789717" y="60864"/>
                </a:lnTo>
                <a:lnTo>
                  <a:pt x="771525" y="23050"/>
                </a:lnTo>
                <a:lnTo>
                  <a:pt x="765143" y="19907"/>
                </a:lnTo>
                <a:lnTo>
                  <a:pt x="807488" y="19907"/>
                </a:lnTo>
                <a:lnTo>
                  <a:pt x="828127" y="64020"/>
                </a:lnTo>
                <a:lnTo>
                  <a:pt x="832580" y="112871"/>
                </a:lnTo>
                <a:lnTo>
                  <a:pt x="831495" y="137496"/>
                </a:lnTo>
                <a:lnTo>
                  <a:pt x="831383" y="140035"/>
                </a:lnTo>
                <a:lnTo>
                  <a:pt x="827794" y="163806"/>
                </a:lnTo>
                <a:lnTo>
                  <a:pt x="821811" y="184183"/>
                </a:lnTo>
                <a:lnTo>
                  <a:pt x="813434" y="201168"/>
                </a:lnTo>
                <a:lnTo>
                  <a:pt x="804848" y="211836"/>
                </a:lnTo>
                <a:close/>
              </a:path>
              <a:path w="1114425" h="231775">
                <a:moveTo>
                  <a:pt x="934074" y="94488"/>
                </a:moveTo>
                <a:lnTo>
                  <a:pt x="911733" y="94488"/>
                </a:lnTo>
                <a:lnTo>
                  <a:pt x="911762" y="94012"/>
                </a:lnTo>
                <a:lnTo>
                  <a:pt x="943546" y="68008"/>
                </a:lnTo>
                <a:lnTo>
                  <a:pt x="955339" y="65532"/>
                </a:lnTo>
                <a:lnTo>
                  <a:pt x="958215" y="65532"/>
                </a:lnTo>
                <a:lnTo>
                  <a:pt x="966495" y="66103"/>
                </a:lnTo>
                <a:lnTo>
                  <a:pt x="966655" y="66103"/>
                </a:lnTo>
                <a:lnTo>
                  <a:pt x="999363" y="89587"/>
                </a:lnTo>
                <a:lnTo>
                  <a:pt x="999875" y="91535"/>
                </a:lnTo>
                <a:lnTo>
                  <a:pt x="941546" y="91535"/>
                </a:lnTo>
                <a:lnTo>
                  <a:pt x="938583" y="92297"/>
                </a:lnTo>
                <a:lnTo>
                  <a:pt x="938403" y="92297"/>
                </a:lnTo>
                <a:lnTo>
                  <a:pt x="934974" y="94012"/>
                </a:lnTo>
                <a:lnTo>
                  <a:pt x="934074" y="94488"/>
                </a:lnTo>
                <a:close/>
              </a:path>
              <a:path w="1114425" h="231775">
                <a:moveTo>
                  <a:pt x="1022476" y="96107"/>
                </a:moveTo>
                <a:lnTo>
                  <a:pt x="1001077" y="96107"/>
                </a:lnTo>
                <a:lnTo>
                  <a:pt x="1005840" y="88487"/>
                </a:lnTo>
                <a:lnTo>
                  <a:pt x="1037367" y="66770"/>
                </a:lnTo>
                <a:lnTo>
                  <a:pt x="1043765" y="65532"/>
                </a:lnTo>
                <a:lnTo>
                  <a:pt x="1057128" y="65532"/>
                </a:lnTo>
                <a:lnTo>
                  <a:pt x="1063986" y="66770"/>
                </a:lnTo>
                <a:lnTo>
                  <a:pt x="1064277" y="66770"/>
                </a:lnTo>
                <a:lnTo>
                  <a:pt x="1092142" y="91535"/>
                </a:lnTo>
                <a:lnTo>
                  <a:pt x="1033081" y="91535"/>
                </a:lnTo>
                <a:lnTo>
                  <a:pt x="1029842" y="92297"/>
                </a:lnTo>
                <a:lnTo>
                  <a:pt x="1026699" y="93726"/>
                </a:lnTo>
                <a:lnTo>
                  <a:pt x="1023651" y="95250"/>
                </a:lnTo>
                <a:lnTo>
                  <a:pt x="1022476" y="96107"/>
                </a:lnTo>
                <a:close/>
              </a:path>
              <a:path w="1114425" h="231775">
                <a:moveTo>
                  <a:pt x="931449" y="228600"/>
                </a:moveTo>
                <a:lnTo>
                  <a:pt x="861059" y="228600"/>
                </a:lnTo>
                <a:lnTo>
                  <a:pt x="861059" y="215741"/>
                </a:lnTo>
                <a:lnTo>
                  <a:pt x="865644" y="214407"/>
                </a:lnTo>
                <a:lnTo>
                  <a:pt x="866555" y="214122"/>
                </a:lnTo>
                <a:lnTo>
                  <a:pt x="868350" y="213455"/>
                </a:lnTo>
                <a:lnTo>
                  <a:pt x="869802" y="212883"/>
                </a:lnTo>
                <a:lnTo>
                  <a:pt x="871347" y="212026"/>
                </a:lnTo>
                <a:lnTo>
                  <a:pt x="873061" y="211169"/>
                </a:lnTo>
                <a:lnTo>
                  <a:pt x="872902" y="211169"/>
                </a:lnTo>
                <a:lnTo>
                  <a:pt x="874141" y="210026"/>
                </a:lnTo>
                <a:lnTo>
                  <a:pt x="875116" y="208597"/>
                </a:lnTo>
                <a:lnTo>
                  <a:pt x="875565" y="208026"/>
                </a:lnTo>
                <a:lnTo>
                  <a:pt x="876082" y="207264"/>
                </a:lnTo>
                <a:lnTo>
                  <a:pt x="876888" y="204978"/>
                </a:lnTo>
                <a:lnTo>
                  <a:pt x="877897" y="199263"/>
                </a:lnTo>
                <a:lnTo>
                  <a:pt x="877837" y="95250"/>
                </a:lnTo>
                <a:lnTo>
                  <a:pt x="858678" y="81820"/>
                </a:lnTo>
                <a:lnTo>
                  <a:pt x="858678" y="68770"/>
                </a:lnTo>
                <a:lnTo>
                  <a:pt x="900303" y="67056"/>
                </a:lnTo>
                <a:lnTo>
                  <a:pt x="913447" y="67056"/>
                </a:lnTo>
                <a:lnTo>
                  <a:pt x="913024" y="73818"/>
                </a:lnTo>
                <a:lnTo>
                  <a:pt x="912929" y="75342"/>
                </a:lnTo>
                <a:lnTo>
                  <a:pt x="912852" y="76581"/>
                </a:lnTo>
                <a:lnTo>
                  <a:pt x="912729" y="78547"/>
                </a:lnTo>
                <a:lnTo>
                  <a:pt x="912631" y="80105"/>
                </a:lnTo>
                <a:lnTo>
                  <a:pt x="912524" y="81820"/>
                </a:lnTo>
                <a:lnTo>
                  <a:pt x="912404" y="83736"/>
                </a:lnTo>
                <a:lnTo>
                  <a:pt x="912316" y="85153"/>
                </a:lnTo>
                <a:lnTo>
                  <a:pt x="912250" y="86201"/>
                </a:lnTo>
                <a:lnTo>
                  <a:pt x="912131" y="88106"/>
                </a:lnTo>
                <a:lnTo>
                  <a:pt x="912039" y="89587"/>
                </a:lnTo>
                <a:lnTo>
                  <a:pt x="911988" y="90401"/>
                </a:lnTo>
                <a:lnTo>
                  <a:pt x="908494" y="94012"/>
                </a:lnTo>
                <a:lnTo>
                  <a:pt x="911733" y="94488"/>
                </a:lnTo>
                <a:lnTo>
                  <a:pt x="934074" y="94488"/>
                </a:lnTo>
                <a:lnTo>
                  <a:pt x="931915" y="95631"/>
                </a:lnTo>
                <a:lnTo>
                  <a:pt x="913352" y="120586"/>
                </a:lnTo>
                <a:lnTo>
                  <a:pt x="913417" y="193643"/>
                </a:lnTo>
                <a:lnTo>
                  <a:pt x="917162" y="210026"/>
                </a:lnTo>
                <a:lnTo>
                  <a:pt x="918019" y="210978"/>
                </a:lnTo>
                <a:lnTo>
                  <a:pt x="919257" y="211836"/>
                </a:lnTo>
                <a:lnTo>
                  <a:pt x="920781" y="212598"/>
                </a:lnTo>
                <a:lnTo>
                  <a:pt x="922305" y="213455"/>
                </a:lnTo>
                <a:lnTo>
                  <a:pt x="925925" y="214598"/>
                </a:lnTo>
                <a:lnTo>
                  <a:pt x="931081" y="215931"/>
                </a:lnTo>
                <a:lnTo>
                  <a:pt x="931449" y="215931"/>
                </a:lnTo>
                <a:lnTo>
                  <a:pt x="931449" y="228600"/>
                </a:lnTo>
                <a:close/>
              </a:path>
              <a:path w="1114425" h="231775">
                <a:moveTo>
                  <a:pt x="911733" y="94488"/>
                </a:moveTo>
                <a:lnTo>
                  <a:pt x="908494" y="94012"/>
                </a:lnTo>
                <a:lnTo>
                  <a:pt x="911988" y="90401"/>
                </a:lnTo>
                <a:lnTo>
                  <a:pt x="911869" y="92297"/>
                </a:lnTo>
                <a:lnTo>
                  <a:pt x="911762" y="94012"/>
                </a:lnTo>
                <a:lnTo>
                  <a:pt x="911733" y="94488"/>
                </a:lnTo>
                <a:close/>
              </a:path>
              <a:path w="1114425" h="231775">
                <a:moveTo>
                  <a:pt x="1022794" y="228600"/>
                </a:moveTo>
                <a:lnTo>
                  <a:pt x="952214" y="228600"/>
                </a:lnTo>
                <a:lnTo>
                  <a:pt x="952214" y="215741"/>
                </a:lnTo>
                <a:lnTo>
                  <a:pt x="957643" y="214122"/>
                </a:lnTo>
                <a:lnTo>
                  <a:pt x="961072" y="212883"/>
                </a:lnTo>
                <a:lnTo>
                  <a:pt x="962596" y="212026"/>
                </a:lnTo>
                <a:lnTo>
                  <a:pt x="964241" y="211169"/>
                </a:lnTo>
                <a:lnTo>
                  <a:pt x="965581" y="210026"/>
                </a:lnTo>
                <a:lnTo>
                  <a:pt x="966542" y="208597"/>
                </a:lnTo>
                <a:lnTo>
                  <a:pt x="966950" y="208026"/>
                </a:lnTo>
                <a:lnTo>
                  <a:pt x="967430" y="207264"/>
                </a:lnTo>
                <a:lnTo>
                  <a:pt x="968248" y="204978"/>
                </a:lnTo>
                <a:lnTo>
                  <a:pt x="968624" y="202787"/>
                </a:lnTo>
                <a:lnTo>
                  <a:pt x="968738" y="202120"/>
                </a:lnTo>
                <a:lnTo>
                  <a:pt x="969454" y="198596"/>
                </a:lnTo>
                <a:lnTo>
                  <a:pt x="969724" y="193643"/>
                </a:lnTo>
                <a:lnTo>
                  <a:pt x="969740" y="134588"/>
                </a:lnTo>
                <a:lnTo>
                  <a:pt x="969568" y="127730"/>
                </a:lnTo>
                <a:lnTo>
                  <a:pt x="969549" y="126968"/>
                </a:lnTo>
                <a:lnTo>
                  <a:pt x="968555" y="116776"/>
                </a:lnTo>
                <a:lnTo>
                  <a:pt x="968523" y="116447"/>
                </a:lnTo>
                <a:lnTo>
                  <a:pt x="968406" y="115252"/>
                </a:lnTo>
                <a:lnTo>
                  <a:pt x="947737" y="91535"/>
                </a:lnTo>
                <a:lnTo>
                  <a:pt x="999875" y="91535"/>
                </a:lnTo>
                <a:lnTo>
                  <a:pt x="1000251" y="92964"/>
                </a:lnTo>
                <a:lnTo>
                  <a:pt x="1000376" y="93440"/>
                </a:lnTo>
                <a:lnTo>
                  <a:pt x="1000451" y="93726"/>
                </a:lnTo>
                <a:lnTo>
                  <a:pt x="1000526" y="94012"/>
                </a:lnTo>
                <a:lnTo>
                  <a:pt x="1000651" y="94488"/>
                </a:lnTo>
                <a:lnTo>
                  <a:pt x="1000776" y="94964"/>
                </a:lnTo>
                <a:lnTo>
                  <a:pt x="1000852" y="95250"/>
                </a:lnTo>
                <a:lnTo>
                  <a:pt x="1000952" y="95631"/>
                </a:lnTo>
                <a:lnTo>
                  <a:pt x="1001077" y="96107"/>
                </a:lnTo>
                <a:lnTo>
                  <a:pt x="1022476" y="96107"/>
                </a:lnTo>
                <a:lnTo>
                  <a:pt x="1020127" y="97821"/>
                </a:lnTo>
                <a:lnTo>
                  <a:pt x="1004792" y="121348"/>
                </a:lnTo>
                <a:lnTo>
                  <a:pt x="1004792" y="193643"/>
                </a:lnTo>
                <a:lnTo>
                  <a:pt x="1012202" y="212883"/>
                </a:lnTo>
                <a:lnTo>
                  <a:pt x="1011935" y="212883"/>
                </a:lnTo>
                <a:lnTo>
                  <a:pt x="1016508" y="214407"/>
                </a:lnTo>
                <a:lnTo>
                  <a:pt x="1022794" y="215931"/>
                </a:lnTo>
                <a:lnTo>
                  <a:pt x="1022794" y="228600"/>
                </a:lnTo>
                <a:close/>
              </a:path>
              <a:path w="1114425" h="231775">
                <a:moveTo>
                  <a:pt x="1114234" y="228600"/>
                </a:moveTo>
                <a:lnTo>
                  <a:pt x="1043654" y="228600"/>
                </a:lnTo>
                <a:lnTo>
                  <a:pt x="1043654" y="215741"/>
                </a:lnTo>
                <a:lnTo>
                  <a:pt x="1049083" y="214122"/>
                </a:lnTo>
                <a:lnTo>
                  <a:pt x="1052607" y="212883"/>
                </a:lnTo>
                <a:lnTo>
                  <a:pt x="1054131" y="212026"/>
                </a:lnTo>
                <a:lnTo>
                  <a:pt x="1055768" y="211169"/>
                </a:lnTo>
                <a:lnTo>
                  <a:pt x="1057030" y="210026"/>
                </a:lnTo>
                <a:lnTo>
                  <a:pt x="1060180" y="202120"/>
                </a:lnTo>
                <a:lnTo>
                  <a:pt x="1060894" y="198596"/>
                </a:lnTo>
                <a:lnTo>
                  <a:pt x="1061164" y="193643"/>
                </a:lnTo>
                <a:lnTo>
                  <a:pt x="1061167" y="134588"/>
                </a:lnTo>
                <a:lnTo>
                  <a:pt x="1060989" y="127730"/>
                </a:lnTo>
                <a:lnTo>
                  <a:pt x="1042820" y="91821"/>
                </a:lnTo>
                <a:lnTo>
                  <a:pt x="1042344" y="91821"/>
                </a:lnTo>
                <a:lnTo>
                  <a:pt x="1040130" y="91535"/>
                </a:lnTo>
                <a:lnTo>
                  <a:pt x="1092142" y="91535"/>
                </a:lnTo>
                <a:lnTo>
                  <a:pt x="1093562" y="97059"/>
                </a:lnTo>
                <a:lnTo>
                  <a:pt x="1093660" y="97440"/>
                </a:lnTo>
                <a:lnTo>
                  <a:pt x="1094415" y="101155"/>
                </a:lnTo>
                <a:lnTo>
                  <a:pt x="1094531" y="101727"/>
                </a:lnTo>
                <a:lnTo>
                  <a:pt x="1094647" y="102298"/>
                </a:lnTo>
                <a:lnTo>
                  <a:pt x="1094763" y="102870"/>
                </a:lnTo>
                <a:lnTo>
                  <a:pt x="1095315" y="107156"/>
                </a:lnTo>
                <a:lnTo>
                  <a:pt x="1095436" y="108108"/>
                </a:lnTo>
                <a:lnTo>
                  <a:pt x="1095557" y="109061"/>
                </a:lnTo>
                <a:lnTo>
                  <a:pt x="1095990" y="115252"/>
                </a:lnTo>
                <a:lnTo>
                  <a:pt x="1096078" y="116776"/>
                </a:lnTo>
                <a:lnTo>
                  <a:pt x="1096170" y="121348"/>
                </a:lnTo>
                <a:lnTo>
                  <a:pt x="1096232" y="193643"/>
                </a:lnTo>
                <a:lnTo>
                  <a:pt x="1096392" y="196786"/>
                </a:lnTo>
                <a:lnTo>
                  <a:pt x="1098994" y="208597"/>
                </a:lnTo>
                <a:lnTo>
                  <a:pt x="1099756" y="210026"/>
                </a:lnTo>
                <a:lnTo>
                  <a:pt x="1100994" y="211169"/>
                </a:lnTo>
                <a:lnTo>
                  <a:pt x="1103737" y="212883"/>
                </a:lnTo>
                <a:lnTo>
                  <a:pt x="1103484" y="212883"/>
                </a:lnTo>
                <a:lnTo>
                  <a:pt x="1107948" y="214407"/>
                </a:lnTo>
                <a:lnTo>
                  <a:pt x="1113864" y="215931"/>
                </a:lnTo>
                <a:lnTo>
                  <a:pt x="1114234" y="215931"/>
                </a:lnTo>
                <a:lnTo>
                  <a:pt x="1114234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2374392" y="2987040"/>
            <a:ext cx="1076325" cy="247015"/>
          </a:xfrm>
          <a:custGeom>
            <a:avLst/>
            <a:gdLst/>
            <a:ahLst/>
            <a:cxnLst/>
            <a:rect l="l" t="t" r="r" b="b"/>
            <a:pathLst>
              <a:path w="1076325" h="247014">
                <a:moveTo>
                  <a:pt x="79343" y="231648"/>
                </a:moveTo>
                <a:lnTo>
                  <a:pt x="70294" y="231648"/>
                </a:lnTo>
                <a:lnTo>
                  <a:pt x="53990" y="230357"/>
                </a:lnTo>
                <a:lnTo>
                  <a:pt x="17811" y="210788"/>
                </a:lnTo>
                <a:lnTo>
                  <a:pt x="1122" y="168568"/>
                </a:lnTo>
                <a:lnTo>
                  <a:pt x="0" y="149637"/>
                </a:lnTo>
                <a:lnTo>
                  <a:pt x="568" y="137674"/>
                </a:lnTo>
                <a:lnTo>
                  <a:pt x="13936" y="96785"/>
                </a:lnTo>
                <a:lnTo>
                  <a:pt x="43334" y="71532"/>
                </a:lnTo>
                <a:lnTo>
                  <a:pt x="73056" y="65532"/>
                </a:lnTo>
                <a:lnTo>
                  <a:pt x="81523" y="65942"/>
                </a:lnTo>
                <a:lnTo>
                  <a:pt x="118109" y="80200"/>
                </a:lnTo>
                <a:lnTo>
                  <a:pt x="120919" y="83819"/>
                </a:lnTo>
                <a:lnTo>
                  <a:pt x="71151" y="83819"/>
                </a:lnTo>
                <a:lnTo>
                  <a:pt x="64524" y="84641"/>
                </a:lnTo>
                <a:lnTo>
                  <a:pt x="38659" y="119520"/>
                </a:lnTo>
                <a:lnTo>
                  <a:pt x="37337" y="129540"/>
                </a:lnTo>
                <a:lnTo>
                  <a:pt x="137529" y="129540"/>
                </a:lnTo>
                <a:lnTo>
                  <a:pt x="138200" y="137475"/>
                </a:lnTo>
                <a:lnTo>
                  <a:pt x="138676" y="149161"/>
                </a:lnTo>
                <a:lnTo>
                  <a:pt x="36575" y="149161"/>
                </a:lnTo>
                <a:lnTo>
                  <a:pt x="36840" y="158180"/>
                </a:lnTo>
                <a:lnTo>
                  <a:pt x="47720" y="194976"/>
                </a:lnTo>
                <a:lnTo>
                  <a:pt x="59081" y="203520"/>
                </a:lnTo>
                <a:lnTo>
                  <a:pt x="58820" y="203520"/>
                </a:lnTo>
                <a:lnTo>
                  <a:pt x="66770" y="205835"/>
                </a:lnTo>
                <a:lnTo>
                  <a:pt x="127905" y="205835"/>
                </a:lnTo>
                <a:lnTo>
                  <a:pt x="124932" y="208871"/>
                </a:lnTo>
                <a:lnTo>
                  <a:pt x="94868" y="227837"/>
                </a:lnTo>
                <a:lnTo>
                  <a:pt x="87683" y="230357"/>
                </a:lnTo>
                <a:lnTo>
                  <a:pt x="87879" y="230357"/>
                </a:lnTo>
                <a:lnTo>
                  <a:pt x="79343" y="231648"/>
                </a:lnTo>
                <a:close/>
              </a:path>
              <a:path w="1076325" h="247014">
                <a:moveTo>
                  <a:pt x="137529" y="129540"/>
                </a:moveTo>
                <a:lnTo>
                  <a:pt x="100583" y="129540"/>
                </a:lnTo>
                <a:lnTo>
                  <a:pt x="100012" y="120395"/>
                </a:lnTo>
                <a:lnTo>
                  <a:pt x="98583" y="112299"/>
                </a:lnTo>
                <a:lnTo>
                  <a:pt x="96392" y="105156"/>
                </a:lnTo>
                <a:lnTo>
                  <a:pt x="94297" y="98107"/>
                </a:lnTo>
                <a:lnTo>
                  <a:pt x="91154" y="92868"/>
                </a:lnTo>
                <a:lnTo>
                  <a:pt x="83058" y="85725"/>
                </a:lnTo>
                <a:lnTo>
                  <a:pt x="77443" y="83819"/>
                </a:lnTo>
                <a:lnTo>
                  <a:pt x="120919" y="83819"/>
                </a:lnTo>
                <a:lnTo>
                  <a:pt x="137226" y="126372"/>
                </a:lnTo>
                <a:lnTo>
                  <a:pt x="137314" y="126991"/>
                </a:lnTo>
                <a:lnTo>
                  <a:pt x="137529" y="129540"/>
                </a:lnTo>
                <a:close/>
              </a:path>
              <a:path w="1076325" h="247014">
                <a:moveTo>
                  <a:pt x="138683" y="149351"/>
                </a:moveTo>
                <a:lnTo>
                  <a:pt x="36581" y="149351"/>
                </a:lnTo>
                <a:lnTo>
                  <a:pt x="36575" y="149161"/>
                </a:lnTo>
                <a:lnTo>
                  <a:pt x="138676" y="149161"/>
                </a:lnTo>
                <a:lnTo>
                  <a:pt x="138683" y="149351"/>
                </a:lnTo>
                <a:close/>
              </a:path>
              <a:path w="1076325" h="247014">
                <a:moveTo>
                  <a:pt x="127905" y="205835"/>
                </a:moveTo>
                <a:lnTo>
                  <a:pt x="84486" y="205835"/>
                </a:lnTo>
                <a:lnTo>
                  <a:pt x="92106" y="204311"/>
                </a:lnTo>
                <a:lnTo>
                  <a:pt x="98774" y="201072"/>
                </a:lnTo>
                <a:lnTo>
                  <a:pt x="103951" y="198307"/>
                </a:lnTo>
                <a:lnTo>
                  <a:pt x="109477" y="194595"/>
                </a:lnTo>
                <a:lnTo>
                  <a:pt x="115343" y="189955"/>
                </a:lnTo>
                <a:lnTo>
                  <a:pt x="121539" y="184403"/>
                </a:lnTo>
                <a:lnTo>
                  <a:pt x="135635" y="197358"/>
                </a:lnTo>
                <a:lnTo>
                  <a:pt x="130172" y="203520"/>
                </a:lnTo>
                <a:lnTo>
                  <a:pt x="127905" y="205835"/>
                </a:lnTo>
                <a:close/>
              </a:path>
              <a:path w="1076325" h="247014">
                <a:moveTo>
                  <a:pt x="447484" y="109727"/>
                </a:moveTo>
                <a:lnTo>
                  <a:pt x="241839" y="109727"/>
                </a:lnTo>
                <a:lnTo>
                  <a:pt x="241839" y="82295"/>
                </a:lnTo>
                <a:lnTo>
                  <a:pt x="447484" y="82295"/>
                </a:lnTo>
                <a:lnTo>
                  <a:pt x="447484" y="109727"/>
                </a:lnTo>
                <a:close/>
              </a:path>
              <a:path w="1076325" h="247014">
                <a:moveTo>
                  <a:pt x="447484" y="179832"/>
                </a:moveTo>
                <a:lnTo>
                  <a:pt x="241839" y="179832"/>
                </a:lnTo>
                <a:lnTo>
                  <a:pt x="241839" y="152400"/>
                </a:lnTo>
                <a:lnTo>
                  <a:pt x="447484" y="152400"/>
                </a:lnTo>
                <a:lnTo>
                  <a:pt x="447484" y="179832"/>
                </a:lnTo>
                <a:close/>
              </a:path>
              <a:path w="1076325" h="247014">
                <a:moveTo>
                  <a:pt x="589355" y="113598"/>
                </a:moveTo>
                <a:lnTo>
                  <a:pt x="575829" y="105602"/>
                </a:lnTo>
                <a:lnTo>
                  <a:pt x="564963" y="93654"/>
                </a:lnTo>
                <a:lnTo>
                  <a:pt x="558437" y="78741"/>
                </a:lnTo>
                <a:lnTo>
                  <a:pt x="556259" y="60864"/>
                </a:lnTo>
                <a:lnTo>
                  <a:pt x="556865" y="52363"/>
                </a:lnTo>
                <a:lnTo>
                  <a:pt x="558634" y="44481"/>
                </a:lnTo>
                <a:lnTo>
                  <a:pt x="558676" y="44291"/>
                </a:lnTo>
                <a:lnTo>
                  <a:pt x="584833" y="12113"/>
                </a:lnTo>
                <a:lnTo>
                  <a:pt x="621659" y="499"/>
                </a:lnTo>
                <a:lnTo>
                  <a:pt x="622124" y="499"/>
                </a:lnTo>
                <a:lnTo>
                  <a:pt x="631698" y="0"/>
                </a:lnTo>
                <a:lnTo>
                  <a:pt x="673131" y="7143"/>
                </a:lnTo>
                <a:lnTo>
                  <a:pt x="692402" y="19811"/>
                </a:lnTo>
                <a:lnTo>
                  <a:pt x="631412" y="19811"/>
                </a:lnTo>
                <a:lnTo>
                  <a:pt x="623000" y="20490"/>
                </a:lnTo>
                <a:lnTo>
                  <a:pt x="595083" y="49678"/>
                </a:lnTo>
                <a:lnTo>
                  <a:pt x="594965" y="50199"/>
                </a:lnTo>
                <a:lnTo>
                  <a:pt x="594435" y="58197"/>
                </a:lnTo>
                <a:lnTo>
                  <a:pt x="594359" y="65817"/>
                </a:lnTo>
                <a:lnTo>
                  <a:pt x="595122" y="71627"/>
                </a:lnTo>
                <a:lnTo>
                  <a:pt x="596455" y="76866"/>
                </a:lnTo>
                <a:lnTo>
                  <a:pt x="597884" y="82200"/>
                </a:lnTo>
                <a:lnTo>
                  <a:pt x="600075" y="86772"/>
                </a:lnTo>
                <a:lnTo>
                  <a:pt x="603123" y="90392"/>
                </a:lnTo>
                <a:lnTo>
                  <a:pt x="606171" y="94107"/>
                </a:lnTo>
                <a:lnTo>
                  <a:pt x="609981" y="96964"/>
                </a:lnTo>
                <a:lnTo>
                  <a:pt x="619125" y="101155"/>
                </a:lnTo>
                <a:lnTo>
                  <a:pt x="624840" y="102203"/>
                </a:lnTo>
                <a:lnTo>
                  <a:pt x="686953" y="102203"/>
                </a:lnTo>
                <a:lnTo>
                  <a:pt x="686800" y="102346"/>
                </a:lnTo>
                <a:lnTo>
                  <a:pt x="679695" y="107239"/>
                </a:lnTo>
                <a:lnTo>
                  <a:pt x="673858" y="110204"/>
                </a:lnTo>
                <a:lnTo>
                  <a:pt x="671607" y="110204"/>
                </a:lnTo>
                <a:lnTo>
                  <a:pt x="671607" y="111347"/>
                </a:lnTo>
                <a:lnTo>
                  <a:pt x="674016" y="111347"/>
                </a:lnTo>
                <a:lnTo>
                  <a:pt x="677026" y="112775"/>
                </a:lnTo>
                <a:lnTo>
                  <a:pt x="591121" y="112775"/>
                </a:lnTo>
                <a:lnTo>
                  <a:pt x="589355" y="113598"/>
                </a:lnTo>
                <a:close/>
              </a:path>
              <a:path w="1076325" h="247014">
                <a:moveTo>
                  <a:pt x="686953" y="102203"/>
                </a:moveTo>
                <a:lnTo>
                  <a:pt x="640080" y="102203"/>
                </a:lnTo>
                <a:lnTo>
                  <a:pt x="647033" y="100679"/>
                </a:lnTo>
                <a:lnTo>
                  <a:pt x="652557" y="97440"/>
                </a:lnTo>
                <a:lnTo>
                  <a:pt x="658082" y="94297"/>
                </a:lnTo>
                <a:lnTo>
                  <a:pt x="662273" y="89534"/>
                </a:lnTo>
                <a:lnTo>
                  <a:pt x="664977" y="83165"/>
                </a:lnTo>
                <a:lnTo>
                  <a:pt x="667702" y="77057"/>
                </a:lnTo>
                <a:lnTo>
                  <a:pt x="669035" y="69723"/>
                </a:lnTo>
                <a:lnTo>
                  <a:pt x="669035" y="52101"/>
                </a:lnTo>
                <a:lnTo>
                  <a:pt x="645318" y="21431"/>
                </a:lnTo>
                <a:lnTo>
                  <a:pt x="638436" y="19811"/>
                </a:lnTo>
                <a:lnTo>
                  <a:pt x="692402" y="19811"/>
                </a:lnTo>
                <a:lnTo>
                  <a:pt x="707135" y="58197"/>
                </a:lnTo>
                <a:lnTo>
                  <a:pt x="706650" y="65817"/>
                </a:lnTo>
                <a:lnTo>
                  <a:pt x="706564" y="67163"/>
                </a:lnTo>
                <a:lnTo>
                  <a:pt x="704850" y="75485"/>
                </a:lnTo>
                <a:lnTo>
                  <a:pt x="701992" y="83165"/>
                </a:lnTo>
                <a:lnTo>
                  <a:pt x="697992" y="90201"/>
                </a:lnTo>
                <a:lnTo>
                  <a:pt x="692905" y="96666"/>
                </a:lnTo>
                <a:lnTo>
                  <a:pt x="686953" y="102203"/>
                </a:lnTo>
                <a:close/>
              </a:path>
              <a:path w="1076325" h="247014">
                <a:moveTo>
                  <a:pt x="671607" y="111347"/>
                </a:moveTo>
                <a:lnTo>
                  <a:pt x="671607" y="110204"/>
                </a:lnTo>
                <a:lnTo>
                  <a:pt x="672771" y="110756"/>
                </a:lnTo>
                <a:lnTo>
                  <a:pt x="671607" y="111347"/>
                </a:lnTo>
                <a:close/>
              </a:path>
              <a:path w="1076325" h="247014">
                <a:moveTo>
                  <a:pt x="672771" y="110756"/>
                </a:moveTo>
                <a:lnTo>
                  <a:pt x="671607" y="110204"/>
                </a:lnTo>
                <a:lnTo>
                  <a:pt x="673858" y="110204"/>
                </a:lnTo>
                <a:lnTo>
                  <a:pt x="672771" y="110756"/>
                </a:lnTo>
                <a:close/>
              </a:path>
              <a:path w="1076325" h="247014">
                <a:moveTo>
                  <a:pt x="674016" y="111347"/>
                </a:moveTo>
                <a:lnTo>
                  <a:pt x="671607" y="111347"/>
                </a:lnTo>
                <a:lnTo>
                  <a:pt x="672771" y="110756"/>
                </a:lnTo>
                <a:lnTo>
                  <a:pt x="674016" y="111347"/>
                </a:lnTo>
                <a:close/>
              </a:path>
              <a:path w="1076325" h="247014">
                <a:moveTo>
                  <a:pt x="591026" y="114585"/>
                </a:moveTo>
                <a:lnTo>
                  <a:pt x="589355" y="113598"/>
                </a:lnTo>
                <a:lnTo>
                  <a:pt x="591121" y="112775"/>
                </a:lnTo>
                <a:lnTo>
                  <a:pt x="591026" y="114585"/>
                </a:lnTo>
                <a:close/>
              </a:path>
              <a:path w="1076325" h="247014">
                <a:moveTo>
                  <a:pt x="680552" y="114585"/>
                </a:moveTo>
                <a:lnTo>
                  <a:pt x="591026" y="114585"/>
                </a:lnTo>
                <a:lnTo>
                  <a:pt x="591121" y="112775"/>
                </a:lnTo>
                <a:lnTo>
                  <a:pt x="677026" y="112775"/>
                </a:lnTo>
                <a:lnTo>
                  <a:pt x="679842" y="114112"/>
                </a:lnTo>
                <a:lnTo>
                  <a:pt x="680552" y="114585"/>
                </a:lnTo>
                <a:close/>
              </a:path>
              <a:path w="1076325" h="247014">
                <a:moveTo>
                  <a:pt x="629126" y="231648"/>
                </a:moveTo>
                <a:lnTo>
                  <a:pt x="617230" y="231130"/>
                </a:lnTo>
                <a:lnTo>
                  <a:pt x="618076" y="231130"/>
                </a:lnTo>
                <a:lnTo>
                  <a:pt x="608457" y="229790"/>
                </a:lnTo>
                <a:lnTo>
                  <a:pt x="569330" y="209136"/>
                </a:lnTo>
                <a:lnTo>
                  <a:pt x="554753" y="168401"/>
                </a:lnTo>
                <a:lnTo>
                  <a:pt x="554854" y="165353"/>
                </a:lnTo>
                <a:lnTo>
                  <a:pt x="572452" y="124682"/>
                </a:lnTo>
                <a:lnTo>
                  <a:pt x="589355" y="113598"/>
                </a:lnTo>
                <a:lnTo>
                  <a:pt x="591026" y="114585"/>
                </a:lnTo>
                <a:lnTo>
                  <a:pt x="680552" y="114585"/>
                </a:lnTo>
                <a:lnTo>
                  <a:pt x="687121" y="118967"/>
                </a:lnTo>
                <a:lnTo>
                  <a:pt x="690459" y="122015"/>
                </a:lnTo>
                <a:lnTo>
                  <a:pt x="623887" y="122015"/>
                </a:lnTo>
                <a:lnTo>
                  <a:pt x="617982" y="123158"/>
                </a:lnTo>
                <a:lnTo>
                  <a:pt x="593598" y="153066"/>
                </a:lnTo>
                <a:lnTo>
                  <a:pt x="592835" y="158972"/>
                </a:lnTo>
                <a:lnTo>
                  <a:pt x="592835" y="172497"/>
                </a:lnTo>
                <a:lnTo>
                  <a:pt x="614076" y="208597"/>
                </a:lnTo>
                <a:lnTo>
                  <a:pt x="618839" y="210883"/>
                </a:lnTo>
                <a:lnTo>
                  <a:pt x="624649" y="211931"/>
                </a:lnTo>
                <a:lnTo>
                  <a:pt x="689034" y="211931"/>
                </a:lnTo>
                <a:lnTo>
                  <a:pt x="687585" y="213359"/>
                </a:lnTo>
                <a:lnTo>
                  <a:pt x="651855" y="229576"/>
                </a:lnTo>
                <a:lnTo>
                  <a:pt x="640879" y="231130"/>
                </a:lnTo>
                <a:lnTo>
                  <a:pt x="629126" y="231648"/>
                </a:lnTo>
                <a:close/>
              </a:path>
              <a:path w="1076325" h="247014">
                <a:moveTo>
                  <a:pt x="689034" y="211931"/>
                </a:moveTo>
                <a:lnTo>
                  <a:pt x="639984" y="211931"/>
                </a:lnTo>
                <a:lnTo>
                  <a:pt x="647033" y="210311"/>
                </a:lnTo>
                <a:lnTo>
                  <a:pt x="652748" y="206978"/>
                </a:lnTo>
                <a:lnTo>
                  <a:pt x="658463" y="203739"/>
                </a:lnTo>
                <a:lnTo>
                  <a:pt x="662940" y="198882"/>
                </a:lnTo>
                <a:lnTo>
                  <a:pt x="666020" y="192144"/>
                </a:lnTo>
                <a:lnTo>
                  <a:pt x="669035" y="185642"/>
                </a:lnTo>
                <a:lnTo>
                  <a:pt x="670339" y="178879"/>
                </a:lnTo>
                <a:lnTo>
                  <a:pt x="670559" y="177651"/>
                </a:lnTo>
                <a:lnTo>
                  <a:pt x="670547" y="168116"/>
                </a:lnTo>
                <a:lnTo>
                  <a:pt x="657606" y="131063"/>
                </a:lnTo>
                <a:lnTo>
                  <a:pt x="638841" y="122015"/>
                </a:lnTo>
                <a:lnTo>
                  <a:pt x="690459" y="122015"/>
                </a:lnTo>
                <a:lnTo>
                  <a:pt x="708051" y="156037"/>
                </a:lnTo>
                <a:lnTo>
                  <a:pt x="708653" y="165353"/>
                </a:lnTo>
                <a:lnTo>
                  <a:pt x="708070" y="174895"/>
                </a:lnTo>
                <a:lnTo>
                  <a:pt x="706302" y="183796"/>
                </a:lnTo>
                <a:lnTo>
                  <a:pt x="703355" y="192144"/>
                </a:lnTo>
                <a:lnTo>
                  <a:pt x="699230" y="199929"/>
                </a:lnTo>
                <a:lnTo>
                  <a:pt x="694032" y="206978"/>
                </a:lnTo>
                <a:lnTo>
                  <a:pt x="689034" y="211931"/>
                </a:lnTo>
                <a:close/>
              </a:path>
              <a:path w="1076325" h="247014">
                <a:moveTo>
                  <a:pt x="860488" y="146303"/>
                </a:moveTo>
                <a:lnTo>
                  <a:pt x="847405" y="145144"/>
                </a:lnTo>
                <a:lnTo>
                  <a:pt x="848111" y="145144"/>
                </a:lnTo>
                <a:lnTo>
                  <a:pt x="837914" y="141862"/>
                </a:lnTo>
                <a:lnTo>
                  <a:pt x="812434" y="105644"/>
                </a:lnTo>
                <a:lnTo>
                  <a:pt x="809316" y="75818"/>
                </a:lnTo>
                <a:lnTo>
                  <a:pt x="809347" y="71437"/>
                </a:lnTo>
                <a:lnTo>
                  <a:pt x="815911" y="33146"/>
                </a:lnTo>
                <a:lnTo>
                  <a:pt x="847510" y="2143"/>
                </a:lnTo>
                <a:lnTo>
                  <a:pt x="862298" y="0"/>
                </a:lnTo>
                <a:lnTo>
                  <a:pt x="869638" y="410"/>
                </a:lnTo>
                <a:lnTo>
                  <a:pt x="901960" y="16859"/>
                </a:lnTo>
                <a:lnTo>
                  <a:pt x="856964" y="16859"/>
                </a:lnTo>
                <a:lnTo>
                  <a:pt x="852773" y="18859"/>
                </a:lnTo>
                <a:lnTo>
                  <a:pt x="839950" y="61427"/>
                </a:lnTo>
                <a:lnTo>
                  <a:pt x="839832" y="75818"/>
                </a:lnTo>
                <a:lnTo>
                  <a:pt x="840097" y="86285"/>
                </a:lnTo>
                <a:lnTo>
                  <a:pt x="849534" y="125253"/>
                </a:lnTo>
                <a:lnTo>
                  <a:pt x="855059" y="129635"/>
                </a:lnTo>
                <a:lnTo>
                  <a:pt x="899462" y="129635"/>
                </a:lnTo>
                <a:lnTo>
                  <a:pt x="894081" y="135467"/>
                </a:lnTo>
                <a:lnTo>
                  <a:pt x="884562" y="141529"/>
                </a:lnTo>
                <a:lnTo>
                  <a:pt x="873365" y="145144"/>
                </a:lnTo>
                <a:lnTo>
                  <a:pt x="860488" y="146303"/>
                </a:lnTo>
                <a:close/>
              </a:path>
              <a:path w="1076325" h="247014">
                <a:moveTo>
                  <a:pt x="886872" y="243840"/>
                </a:moveTo>
                <a:lnTo>
                  <a:pt x="856488" y="243840"/>
                </a:lnTo>
                <a:lnTo>
                  <a:pt x="999458" y="3048"/>
                </a:lnTo>
                <a:lnTo>
                  <a:pt x="1030224" y="3048"/>
                </a:lnTo>
                <a:lnTo>
                  <a:pt x="886872" y="243840"/>
                </a:lnTo>
                <a:close/>
              </a:path>
              <a:path w="1076325" h="247014">
                <a:moveTo>
                  <a:pt x="899462" y="129635"/>
                </a:moveTo>
                <a:lnTo>
                  <a:pt x="869918" y="129635"/>
                </a:lnTo>
                <a:lnTo>
                  <a:pt x="875633" y="125539"/>
                </a:lnTo>
                <a:lnTo>
                  <a:pt x="879448" y="117443"/>
                </a:lnTo>
                <a:lnTo>
                  <a:pt x="885443" y="75818"/>
                </a:lnTo>
                <a:lnTo>
                  <a:pt x="885151" y="64116"/>
                </a:lnTo>
                <a:lnTo>
                  <a:pt x="885083" y="61427"/>
                </a:lnTo>
                <a:lnTo>
                  <a:pt x="884082" y="50153"/>
                </a:lnTo>
                <a:lnTo>
                  <a:pt x="883991" y="49125"/>
                </a:lnTo>
                <a:lnTo>
                  <a:pt x="882148" y="38930"/>
                </a:lnTo>
                <a:lnTo>
                  <a:pt x="879538" y="30860"/>
                </a:lnTo>
                <a:lnTo>
                  <a:pt x="875538" y="21526"/>
                </a:lnTo>
                <a:lnTo>
                  <a:pt x="869727" y="16859"/>
                </a:lnTo>
                <a:lnTo>
                  <a:pt x="901960" y="16859"/>
                </a:lnTo>
                <a:lnTo>
                  <a:pt x="915281" y="57018"/>
                </a:lnTo>
                <a:lnTo>
                  <a:pt x="915580" y="61427"/>
                </a:lnTo>
                <a:lnTo>
                  <a:pt x="915657" y="62561"/>
                </a:lnTo>
                <a:lnTo>
                  <a:pt x="915763" y="64116"/>
                </a:lnTo>
                <a:lnTo>
                  <a:pt x="915924" y="71437"/>
                </a:lnTo>
                <a:lnTo>
                  <a:pt x="915160" y="86285"/>
                </a:lnTo>
                <a:lnTo>
                  <a:pt x="915048" y="88458"/>
                </a:lnTo>
                <a:lnTo>
                  <a:pt x="912651" y="102084"/>
                </a:lnTo>
                <a:lnTo>
                  <a:pt x="912538" y="102727"/>
                </a:lnTo>
                <a:lnTo>
                  <a:pt x="912423" y="103381"/>
                </a:lnTo>
                <a:lnTo>
                  <a:pt x="908048" y="116215"/>
                </a:lnTo>
                <a:lnTo>
                  <a:pt x="901922" y="126968"/>
                </a:lnTo>
                <a:lnTo>
                  <a:pt x="899462" y="129635"/>
                </a:lnTo>
                <a:close/>
              </a:path>
              <a:path w="1076325" h="247014">
                <a:moveTo>
                  <a:pt x="1020508" y="246887"/>
                </a:moveTo>
                <a:lnTo>
                  <a:pt x="1007632" y="245688"/>
                </a:lnTo>
                <a:lnTo>
                  <a:pt x="1008179" y="245688"/>
                </a:lnTo>
                <a:lnTo>
                  <a:pt x="997934" y="242363"/>
                </a:lnTo>
                <a:lnTo>
                  <a:pt x="972454" y="206216"/>
                </a:lnTo>
                <a:lnTo>
                  <a:pt x="969336" y="176402"/>
                </a:lnTo>
                <a:lnTo>
                  <a:pt x="969367" y="172021"/>
                </a:lnTo>
                <a:lnTo>
                  <a:pt x="969633" y="164700"/>
                </a:lnTo>
                <a:lnTo>
                  <a:pt x="969689" y="163145"/>
                </a:lnTo>
                <a:lnTo>
                  <a:pt x="979611" y="125962"/>
                </a:lnTo>
                <a:lnTo>
                  <a:pt x="1014692" y="101155"/>
                </a:lnTo>
                <a:lnTo>
                  <a:pt x="1022318" y="100583"/>
                </a:lnTo>
                <a:lnTo>
                  <a:pt x="1029658" y="100994"/>
                </a:lnTo>
                <a:lnTo>
                  <a:pt x="1061980" y="117443"/>
                </a:lnTo>
                <a:lnTo>
                  <a:pt x="1016984" y="117443"/>
                </a:lnTo>
                <a:lnTo>
                  <a:pt x="1012793" y="119443"/>
                </a:lnTo>
                <a:lnTo>
                  <a:pt x="999970" y="162011"/>
                </a:lnTo>
                <a:lnTo>
                  <a:pt x="999852" y="176402"/>
                </a:lnTo>
                <a:lnTo>
                  <a:pt x="1000117" y="186870"/>
                </a:lnTo>
                <a:lnTo>
                  <a:pt x="1001232" y="199274"/>
                </a:lnTo>
                <a:lnTo>
                  <a:pt x="1003079" y="209340"/>
                </a:lnTo>
                <a:lnTo>
                  <a:pt x="1005557" y="216799"/>
                </a:lnTo>
                <a:lnTo>
                  <a:pt x="1005649" y="217074"/>
                </a:lnTo>
                <a:lnTo>
                  <a:pt x="1009554" y="225837"/>
                </a:lnTo>
                <a:lnTo>
                  <a:pt x="1015079" y="230124"/>
                </a:lnTo>
                <a:lnTo>
                  <a:pt x="1059566" y="230124"/>
                </a:lnTo>
                <a:lnTo>
                  <a:pt x="1054102" y="236038"/>
                </a:lnTo>
                <a:lnTo>
                  <a:pt x="1044582" y="242077"/>
                </a:lnTo>
                <a:lnTo>
                  <a:pt x="1033385" y="245688"/>
                </a:lnTo>
                <a:lnTo>
                  <a:pt x="1020508" y="246887"/>
                </a:lnTo>
                <a:close/>
              </a:path>
              <a:path w="1076325" h="247014">
                <a:moveTo>
                  <a:pt x="1059566" y="230124"/>
                </a:moveTo>
                <a:lnTo>
                  <a:pt x="1029938" y="230124"/>
                </a:lnTo>
                <a:lnTo>
                  <a:pt x="1035653" y="226123"/>
                </a:lnTo>
                <a:lnTo>
                  <a:pt x="1039558" y="217836"/>
                </a:lnTo>
                <a:lnTo>
                  <a:pt x="1042169" y="210639"/>
                </a:lnTo>
                <a:lnTo>
                  <a:pt x="1044011" y="201334"/>
                </a:lnTo>
                <a:lnTo>
                  <a:pt x="1045103" y="189922"/>
                </a:lnTo>
                <a:lnTo>
                  <a:pt x="1045464" y="176402"/>
                </a:lnTo>
                <a:lnTo>
                  <a:pt x="1045171" y="164700"/>
                </a:lnTo>
                <a:lnTo>
                  <a:pt x="1035558" y="122110"/>
                </a:lnTo>
                <a:lnTo>
                  <a:pt x="1029747" y="117443"/>
                </a:lnTo>
                <a:lnTo>
                  <a:pt x="1061980" y="117443"/>
                </a:lnTo>
                <a:lnTo>
                  <a:pt x="1075301" y="157603"/>
                </a:lnTo>
                <a:lnTo>
                  <a:pt x="1075600" y="162011"/>
                </a:lnTo>
                <a:lnTo>
                  <a:pt x="1075677" y="163145"/>
                </a:lnTo>
                <a:lnTo>
                  <a:pt x="1075783" y="164700"/>
                </a:lnTo>
                <a:lnTo>
                  <a:pt x="1075943" y="172021"/>
                </a:lnTo>
                <a:lnTo>
                  <a:pt x="1075180" y="186870"/>
                </a:lnTo>
                <a:lnTo>
                  <a:pt x="1075068" y="189042"/>
                </a:lnTo>
                <a:lnTo>
                  <a:pt x="1072443" y="203965"/>
                </a:lnTo>
                <a:lnTo>
                  <a:pt x="1068067" y="216799"/>
                </a:lnTo>
                <a:lnTo>
                  <a:pt x="1061942" y="227552"/>
                </a:lnTo>
                <a:lnTo>
                  <a:pt x="105956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9820" y="3381756"/>
            <a:ext cx="1423130" cy="23926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59923" y="4588763"/>
            <a:ext cx="238887" cy="23926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95247" y="4588763"/>
            <a:ext cx="238887" cy="23926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79876" y="5064251"/>
            <a:ext cx="146494" cy="166116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7440" y="4588764"/>
              <a:ext cx="1129284" cy="23926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32363" y="4588764"/>
              <a:ext cx="1163669" cy="30621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35586" y="4587240"/>
              <a:ext cx="1059180" cy="240791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7136891" y="4588763"/>
              <a:ext cx="321945" cy="239395"/>
            </a:xfrm>
            <a:custGeom>
              <a:avLst/>
              <a:gdLst/>
              <a:ahLst/>
              <a:cxnLst/>
              <a:rect l="l" t="t" r="r" b="b"/>
              <a:pathLst>
                <a:path w="321945" h="239395">
                  <a:moveTo>
                    <a:pt x="143256" y="80010"/>
                  </a:moveTo>
                  <a:lnTo>
                    <a:pt x="108204" y="80010"/>
                  </a:lnTo>
                  <a:lnTo>
                    <a:pt x="108204" y="40481"/>
                  </a:lnTo>
                  <a:lnTo>
                    <a:pt x="107823" y="32670"/>
                  </a:lnTo>
                  <a:lnTo>
                    <a:pt x="87439" y="14858"/>
                  </a:lnTo>
                  <a:lnTo>
                    <a:pt x="87439" y="1714"/>
                  </a:lnTo>
                  <a:lnTo>
                    <a:pt x="131613" y="0"/>
                  </a:lnTo>
                  <a:lnTo>
                    <a:pt x="143256" y="0"/>
                  </a:lnTo>
                  <a:lnTo>
                    <a:pt x="143256" y="80010"/>
                  </a:lnTo>
                  <a:close/>
                </a:path>
                <a:path w="321945" h="239395">
                  <a:moveTo>
                    <a:pt x="65722" y="239268"/>
                  </a:moveTo>
                  <a:lnTo>
                    <a:pt x="58483" y="239268"/>
                  </a:lnTo>
                  <a:lnTo>
                    <a:pt x="45215" y="237961"/>
                  </a:lnTo>
                  <a:lnTo>
                    <a:pt x="8518" y="206573"/>
                  </a:lnTo>
                  <a:lnTo>
                    <a:pt x="0" y="157924"/>
                  </a:lnTo>
                  <a:lnTo>
                    <a:pt x="607" y="144849"/>
                  </a:lnTo>
                  <a:lnTo>
                    <a:pt x="15072" y="102489"/>
                  </a:lnTo>
                  <a:lnTo>
                    <a:pt x="44952" y="78630"/>
                  </a:lnTo>
                  <a:lnTo>
                    <a:pt x="73723" y="73152"/>
                  </a:lnTo>
                  <a:lnTo>
                    <a:pt x="79914" y="73152"/>
                  </a:lnTo>
                  <a:lnTo>
                    <a:pt x="108204" y="80010"/>
                  </a:lnTo>
                  <a:lnTo>
                    <a:pt x="143256" y="80010"/>
                  </a:lnTo>
                  <a:lnTo>
                    <a:pt x="143256" y="91440"/>
                  </a:lnTo>
                  <a:lnTo>
                    <a:pt x="76009" y="91440"/>
                  </a:lnTo>
                  <a:lnTo>
                    <a:pt x="67563" y="92457"/>
                  </a:lnTo>
                  <a:lnTo>
                    <a:pt x="40600" y="126087"/>
                  </a:lnTo>
                  <a:lnTo>
                    <a:pt x="38099" y="152876"/>
                  </a:lnTo>
                  <a:lnTo>
                    <a:pt x="38616" y="167306"/>
                  </a:lnTo>
                  <a:lnTo>
                    <a:pt x="50764" y="204978"/>
                  </a:lnTo>
                  <a:lnTo>
                    <a:pt x="69532" y="213360"/>
                  </a:lnTo>
                  <a:lnTo>
                    <a:pt x="109730" y="213360"/>
                  </a:lnTo>
                  <a:lnTo>
                    <a:pt x="109685" y="214003"/>
                  </a:lnTo>
                  <a:lnTo>
                    <a:pt x="106855" y="217360"/>
                  </a:lnTo>
                  <a:lnTo>
                    <a:pt x="101345" y="222599"/>
                  </a:lnTo>
                  <a:lnTo>
                    <a:pt x="96012" y="226409"/>
                  </a:lnTo>
                  <a:lnTo>
                    <a:pt x="90678" y="230314"/>
                  </a:lnTo>
                  <a:lnTo>
                    <a:pt x="84962" y="233457"/>
                  </a:lnTo>
                  <a:lnTo>
                    <a:pt x="78676" y="235743"/>
                  </a:lnTo>
                  <a:lnTo>
                    <a:pt x="72389" y="238124"/>
                  </a:lnTo>
                  <a:lnTo>
                    <a:pt x="65722" y="239268"/>
                  </a:lnTo>
                  <a:close/>
                </a:path>
                <a:path w="321945" h="239395">
                  <a:moveTo>
                    <a:pt x="109730" y="213360"/>
                  </a:moveTo>
                  <a:lnTo>
                    <a:pt x="75009" y="213360"/>
                  </a:lnTo>
                  <a:lnTo>
                    <a:pt x="77723" y="213074"/>
                  </a:lnTo>
                  <a:lnTo>
                    <a:pt x="80581" y="212312"/>
                  </a:lnTo>
                  <a:lnTo>
                    <a:pt x="83439" y="211645"/>
                  </a:lnTo>
                  <a:lnTo>
                    <a:pt x="86296" y="210502"/>
                  </a:lnTo>
                  <a:lnTo>
                    <a:pt x="89058" y="208788"/>
                  </a:lnTo>
                  <a:lnTo>
                    <a:pt x="91916" y="207264"/>
                  </a:lnTo>
                  <a:lnTo>
                    <a:pt x="94773" y="204978"/>
                  </a:lnTo>
                  <a:lnTo>
                    <a:pt x="97726" y="201930"/>
                  </a:lnTo>
                  <a:lnTo>
                    <a:pt x="100679" y="199072"/>
                  </a:lnTo>
                  <a:lnTo>
                    <a:pt x="108204" y="129159"/>
                  </a:lnTo>
                  <a:lnTo>
                    <a:pt x="107918" y="122586"/>
                  </a:lnTo>
                  <a:lnTo>
                    <a:pt x="106394" y="112680"/>
                  </a:lnTo>
                  <a:lnTo>
                    <a:pt x="105251" y="108680"/>
                  </a:lnTo>
                  <a:lnTo>
                    <a:pt x="103632" y="105537"/>
                  </a:lnTo>
                  <a:lnTo>
                    <a:pt x="102108" y="102489"/>
                  </a:lnTo>
                  <a:lnTo>
                    <a:pt x="80105" y="91440"/>
                  </a:lnTo>
                  <a:lnTo>
                    <a:pt x="143256" y="91440"/>
                  </a:lnTo>
                  <a:lnTo>
                    <a:pt x="143355" y="201930"/>
                  </a:lnTo>
                  <a:lnTo>
                    <a:pt x="143463" y="204978"/>
                  </a:lnTo>
                  <a:lnTo>
                    <a:pt x="143799" y="208788"/>
                  </a:lnTo>
                  <a:lnTo>
                    <a:pt x="143882" y="209728"/>
                  </a:lnTo>
                  <a:lnTo>
                    <a:pt x="143967" y="210693"/>
                  </a:lnTo>
                  <a:lnTo>
                    <a:pt x="109918" y="210693"/>
                  </a:lnTo>
                  <a:lnTo>
                    <a:pt x="109792" y="212486"/>
                  </a:lnTo>
                  <a:lnTo>
                    <a:pt x="109730" y="213360"/>
                  </a:lnTo>
                  <a:close/>
                </a:path>
                <a:path w="321945" h="239395">
                  <a:moveTo>
                    <a:pt x="109685" y="214003"/>
                  </a:moveTo>
                  <a:lnTo>
                    <a:pt x="109792" y="212486"/>
                  </a:lnTo>
                  <a:lnTo>
                    <a:pt x="109918" y="210693"/>
                  </a:lnTo>
                  <a:lnTo>
                    <a:pt x="112475" y="210693"/>
                  </a:lnTo>
                  <a:lnTo>
                    <a:pt x="109685" y="214003"/>
                  </a:lnTo>
                  <a:close/>
                </a:path>
                <a:path w="321945" h="239395">
                  <a:moveTo>
                    <a:pt x="120681" y="237744"/>
                  </a:moveTo>
                  <a:lnTo>
                    <a:pt x="108013" y="237744"/>
                  </a:lnTo>
                  <a:lnTo>
                    <a:pt x="109576" y="215550"/>
                  </a:lnTo>
                  <a:lnTo>
                    <a:pt x="109685" y="214003"/>
                  </a:lnTo>
                  <a:lnTo>
                    <a:pt x="112475" y="210693"/>
                  </a:lnTo>
                  <a:lnTo>
                    <a:pt x="143967" y="210693"/>
                  </a:lnTo>
                  <a:lnTo>
                    <a:pt x="144018" y="211264"/>
                  </a:lnTo>
                  <a:lnTo>
                    <a:pt x="144420" y="213074"/>
                  </a:lnTo>
                  <a:lnTo>
                    <a:pt x="149352" y="219646"/>
                  </a:lnTo>
                  <a:lnTo>
                    <a:pt x="151066" y="220694"/>
                  </a:lnTo>
                  <a:lnTo>
                    <a:pt x="155638" y="221932"/>
                  </a:lnTo>
                  <a:lnTo>
                    <a:pt x="162972" y="223361"/>
                  </a:lnTo>
                  <a:lnTo>
                    <a:pt x="162972" y="236029"/>
                  </a:lnTo>
                  <a:lnTo>
                    <a:pt x="120681" y="237744"/>
                  </a:lnTo>
                  <a:close/>
                </a:path>
                <a:path w="321945" h="239395">
                  <a:moveTo>
                    <a:pt x="262223" y="239268"/>
                  </a:moveTo>
                  <a:lnTo>
                    <a:pt x="253174" y="239268"/>
                  </a:lnTo>
                  <a:lnTo>
                    <a:pt x="236870" y="237977"/>
                  </a:lnTo>
                  <a:lnTo>
                    <a:pt x="200691" y="218408"/>
                  </a:lnTo>
                  <a:lnTo>
                    <a:pt x="184002" y="176188"/>
                  </a:lnTo>
                  <a:lnTo>
                    <a:pt x="182880" y="157257"/>
                  </a:lnTo>
                  <a:lnTo>
                    <a:pt x="183448" y="145294"/>
                  </a:lnTo>
                  <a:lnTo>
                    <a:pt x="196816" y="104405"/>
                  </a:lnTo>
                  <a:lnTo>
                    <a:pt x="226214" y="79152"/>
                  </a:lnTo>
                  <a:lnTo>
                    <a:pt x="255936" y="73152"/>
                  </a:lnTo>
                  <a:lnTo>
                    <a:pt x="264403" y="73562"/>
                  </a:lnTo>
                  <a:lnTo>
                    <a:pt x="300990" y="87820"/>
                  </a:lnTo>
                  <a:lnTo>
                    <a:pt x="303799" y="91440"/>
                  </a:lnTo>
                  <a:lnTo>
                    <a:pt x="254031" y="91440"/>
                  </a:lnTo>
                  <a:lnTo>
                    <a:pt x="247404" y="92261"/>
                  </a:lnTo>
                  <a:lnTo>
                    <a:pt x="221539" y="127140"/>
                  </a:lnTo>
                  <a:lnTo>
                    <a:pt x="220218" y="137160"/>
                  </a:lnTo>
                  <a:lnTo>
                    <a:pt x="320410" y="137160"/>
                  </a:lnTo>
                  <a:lnTo>
                    <a:pt x="321080" y="145095"/>
                  </a:lnTo>
                  <a:lnTo>
                    <a:pt x="321556" y="156781"/>
                  </a:lnTo>
                  <a:lnTo>
                    <a:pt x="219456" y="156781"/>
                  </a:lnTo>
                  <a:lnTo>
                    <a:pt x="219720" y="165800"/>
                  </a:lnTo>
                  <a:lnTo>
                    <a:pt x="230600" y="202596"/>
                  </a:lnTo>
                  <a:lnTo>
                    <a:pt x="241961" y="211140"/>
                  </a:lnTo>
                  <a:lnTo>
                    <a:pt x="241701" y="211140"/>
                  </a:lnTo>
                  <a:lnTo>
                    <a:pt x="249650" y="213455"/>
                  </a:lnTo>
                  <a:lnTo>
                    <a:pt x="310785" y="213455"/>
                  </a:lnTo>
                  <a:lnTo>
                    <a:pt x="307812" y="216491"/>
                  </a:lnTo>
                  <a:lnTo>
                    <a:pt x="277748" y="235458"/>
                  </a:lnTo>
                  <a:lnTo>
                    <a:pt x="270563" y="237977"/>
                  </a:lnTo>
                  <a:lnTo>
                    <a:pt x="270759" y="237977"/>
                  </a:lnTo>
                  <a:lnTo>
                    <a:pt x="262223" y="239268"/>
                  </a:lnTo>
                  <a:close/>
                </a:path>
                <a:path w="321945" h="239395">
                  <a:moveTo>
                    <a:pt x="320410" y="137160"/>
                  </a:moveTo>
                  <a:lnTo>
                    <a:pt x="283464" y="137160"/>
                  </a:lnTo>
                  <a:lnTo>
                    <a:pt x="282892" y="128016"/>
                  </a:lnTo>
                  <a:lnTo>
                    <a:pt x="281463" y="119919"/>
                  </a:lnTo>
                  <a:lnTo>
                    <a:pt x="279272" y="112776"/>
                  </a:lnTo>
                  <a:lnTo>
                    <a:pt x="277177" y="105727"/>
                  </a:lnTo>
                  <a:lnTo>
                    <a:pt x="274034" y="100488"/>
                  </a:lnTo>
                  <a:lnTo>
                    <a:pt x="265938" y="93345"/>
                  </a:lnTo>
                  <a:lnTo>
                    <a:pt x="260323" y="91440"/>
                  </a:lnTo>
                  <a:lnTo>
                    <a:pt x="303799" y="91440"/>
                  </a:lnTo>
                  <a:lnTo>
                    <a:pt x="320106" y="133992"/>
                  </a:lnTo>
                  <a:lnTo>
                    <a:pt x="320194" y="134612"/>
                  </a:lnTo>
                  <a:lnTo>
                    <a:pt x="320410" y="137160"/>
                  </a:lnTo>
                  <a:close/>
                </a:path>
                <a:path w="321945" h="239395">
                  <a:moveTo>
                    <a:pt x="321564" y="156972"/>
                  </a:moveTo>
                  <a:lnTo>
                    <a:pt x="219461" y="156972"/>
                  </a:lnTo>
                  <a:lnTo>
                    <a:pt x="219456" y="156781"/>
                  </a:lnTo>
                  <a:lnTo>
                    <a:pt x="321556" y="156781"/>
                  </a:lnTo>
                  <a:lnTo>
                    <a:pt x="321564" y="156972"/>
                  </a:lnTo>
                  <a:close/>
                </a:path>
                <a:path w="321945" h="239395">
                  <a:moveTo>
                    <a:pt x="310785" y="213455"/>
                  </a:moveTo>
                  <a:lnTo>
                    <a:pt x="267366" y="213455"/>
                  </a:lnTo>
                  <a:lnTo>
                    <a:pt x="274986" y="211931"/>
                  </a:lnTo>
                  <a:lnTo>
                    <a:pt x="281654" y="208692"/>
                  </a:lnTo>
                  <a:lnTo>
                    <a:pt x="286831" y="205927"/>
                  </a:lnTo>
                  <a:lnTo>
                    <a:pt x="292357" y="202215"/>
                  </a:lnTo>
                  <a:lnTo>
                    <a:pt x="298223" y="197575"/>
                  </a:lnTo>
                  <a:lnTo>
                    <a:pt x="304419" y="192024"/>
                  </a:lnTo>
                  <a:lnTo>
                    <a:pt x="318516" y="204978"/>
                  </a:lnTo>
                  <a:lnTo>
                    <a:pt x="313052" y="211140"/>
                  </a:lnTo>
                  <a:lnTo>
                    <a:pt x="310785" y="2134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74735" y="4588764"/>
              <a:ext cx="932402" cy="30480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9352788" y="4588763"/>
              <a:ext cx="321945" cy="239395"/>
            </a:xfrm>
            <a:custGeom>
              <a:avLst/>
              <a:gdLst/>
              <a:ahLst/>
              <a:cxnLst/>
              <a:rect l="l" t="t" r="r" b="b"/>
              <a:pathLst>
                <a:path w="321945" h="239395">
                  <a:moveTo>
                    <a:pt x="143256" y="80010"/>
                  </a:moveTo>
                  <a:lnTo>
                    <a:pt x="108204" y="80010"/>
                  </a:lnTo>
                  <a:lnTo>
                    <a:pt x="108204" y="40481"/>
                  </a:lnTo>
                  <a:lnTo>
                    <a:pt x="107823" y="32670"/>
                  </a:lnTo>
                  <a:lnTo>
                    <a:pt x="87439" y="14858"/>
                  </a:lnTo>
                  <a:lnTo>
                    <a:pt x="87439" y="1714"/>
                  </a:lnTo>
                  <a:lnTo>
                    <a:pt x="131613" y="0"/>
                  </a:lnTo>
                  <a:lnTo>
                    <a:pt x="143256" y="0"/>
                  </a:lnTo>
                  <a:lnTo>
                    <a:pt x="143256" y="80010"/>
                  </a:lnTo>
                  <a:close/>
                </a:path>
                <a:path w="321945" h="239395">
                  <a:moveTo>
                    <a:pt x="65722" y="239268"/>
                  </a:moveTo>
                  <a:lnTo>
                    <a:pt x="58483" y="239268"/>
                  </a:lnTo>
                  <a:lnTo>
                    <a:pt x="45215" y="237961"/>
                  </a:lnTo>
                  <a:lnTo>
                    <a:pt x="8518" y="206573"/>
                  </a:lnTo>
                  <a:lnTo>
                    <a:pt x="0" y="157924"/>
                  </a:lnTo>
                  <a:lnTo>
                    <a:pt x="607" y="144849"/>
                  </a:lnTo>
                  <a:lnTo>
                    <a:pt x="15072" y="102489"/>
                  </a:lnTo>
                  <a:lnTo>
                    <a:pt x="44952" y="78630"/>
                  </a:lnTo>
                  <a:lnTo>
                    <a:pt x="73723" y="73152"/>
                  </a:lnTo>
                  <a:lnTo>
                    <a:pt x="79914" y="73152"/>
                  </a:lnTo>
                  <a:lnTo>
                    <a:pt x="108204" y="80010"/>
                  </a:lnTo>
                  <a:lnTo>
                    <a:pt x="143256" y="80010"/>
                  </a:lnTo>
                  <a:lnTo>
                    <a:pt x="143256" y="91440"/>
                  </a:lnTo>
                  <a:lnTo>
                    <a:pt x="76009" y="91440"/>
                  </a:lnTo>
                  <a:lnTo>
                    <a:pt x="67563" y="92457"/>
                  </a:lnTo>
                  <a:lnTo>
                    <a:pt x="40600" y="126087"/>
                  </a:lnTo>
                  <a:lnTo>
                    <a:pt x="38099" y="152876"/>
                  </a:lnTo>
                  <a:lnTo>
                    <a:pt x="38616" y="167306"/>
                  </a:lnTo>
                  <a:lnTo>
                    <a:pt x="50764" y="204978"/>
                  </a:lnTo>
                  <a:lnTo>
                    <a:pt x="69532" y="213360"/>
                  </a:lnTo>
                  <a:lnTo>
                    <a:pt x="109730" y="213360"/>
                  </a:lnTo>
                  <a:lnTo>
                    <a:pt x="109685" y="214003"/>
                  </a:lnTo>
                  <a:lnTo>
                    <a:pt x="106855" y="217360"/>
                  </a:lnTo>
                  <a:lnTo>
                    <a:pt x="101345" y="222599"/>
                  </a:lnTo>
                  <a:lnTo>
                    <a:pt x="96012" y="226409"/>
                  </a:lnTo>
                  <a:lnTo>
                    <a:pt x="90678" y="230314"/>
                  </a:lnTo>
                  <a:lnTo>
                    <a:pt x="84962" y="233457"/>
                  </a:lnTo>
                  <a:lnTo>
                    <a:pt x="78676" y="235743"/>
                  </a:lnTo>
                  <a:lnTo>
                    <a:pt x="72389" y="238124"/>
                  </a:lnTo>
                  <a:lnTo>
                    <a:pt x="65722" y="239268"/>
                  </a:lnTo>
                  <a:close/>
                </a:path>
                <a:path w="321945" h="239395">
                  <a:moveTo>
                    <a:pt x="109730" y="213360"/>
                  </a:moveTo>
                  <a:lnTo>
                    <a:pt x="75009" y="213360"/>
                  </a:lnTo>
                  <a:lnTo>
                    <a:pt x="77723" y="213074"/>
                  </a:lnTo>
                  <a:lnTo>
                    <a:pt x="80581" y="212312"/>
                  </a:lnTo>
                  <a:lnTo>
                    <a:pt x="83439" y="211645"/>
                  </a:lnTo>
                  <a:lnTo>
                    <a:pt x="86296" y="210502"/>
                  </a:lnTo>
                  <a:lnTo>
                    <a:pt x="89058" y="208788"/>
                  </a:lnTo>
                  <a:lnTo>
                    <a:pt x="91916" y="207264"/>
                  </a:lnTo>
                  <a:lnTo>
                    <a:pt x="94773" y="204978"/>
                  </a:lnTo>
                  <a:lnTo>
                    <a:pt x="97726" y="201930"/>
                  </a:lnTo>
                  <a:lnTo>
                    <a:pt x="100679" y="199072"/>
                  </a:lnTo>
                  <a:lnTo>
                    <a:pt x="108204" y="129159"/>
                  </a:lnTo>
                  <a:lnTo>
                    <a:pt x="107918" y="122586"/>
                  </a:lnTo>
                  <a:lnTo>
                    <a:pt x="106394" y="112680"/>
                  </a:lnTo>
                  <a:lnTo>
                    <a:pt x="105251" y="108680"/>
                  </a:lnTo>
                  <a:lnTo>
                    <a:pt x="103632" y="105537"/>
                  </a:lnTo>
                  <a:lnTo>
                    <a:pt x="102108" y="102489"/>
                  </a:lnTo>
                  <a:lnTo>
                    <a:pt x="80105" y="91440"/>
                  </a:lnTo>
                  <a:lnTo>
                    <a:pt x="143256" y="91440"/>
                  </a:lnTo>
                  <a:lnTo>
                    <a:pt x="143355" y="201930"/>
                  </a:lnTo>
                  <a:lnTo>
                    <a:pt x="143463" y="204978"/>
                  </a:lnTo>
                  <a:lnTo>
                    <a:pt x="143799" y="208788"/>
                  </a:lnTo>
                  <a:lnTo>
                    <a:pt x="143882" y="209728"/>
                  </a:lnTo>
                  <a:lnTo>
                    <a:pt x="143967" y="210693"/>
                  </a:lnTo>
                  <a:lnTo>
                    <a:pt x="109918" y="210693"/>
                  </a:lnTo>
                  <a:lnTo>
                    <a:pt x="109792" y="212486"/>
                  </a:lnTo>
                  <a:lnTo>
                    <a:pt x="109730" y="213360"/>
                  </a:lnTo>
                  <a:close/>
                </a:path>
                <a:path w="321945" h="239395">
                  <a:moveTo>
                    <a:pt x="109685" y="214003"/>
                  </a:moveTo>
                  <a:lnTo>
                    <a:pt x="109792" y="212486"/>
                  </a:lnTo>
                  <a:lnTo>
                    <a:pt x="109918" y="210693"/>
                  </a:lnTo>
                  <a:lnTo>
                    <a:pt x="112475" y="210693"/>
                  </a:lnTo>
                  <a:lnTo>
                    <a:pt x="109685" y="214003"/>
                  </a:lnTo>
                  <a:close/>
                </a:path>
                <a:path w="321945" h="239395">
                  <a:moveTo>
                    <a:pt x="120681" y="237744"/>
                  </a:moveTo>
                  <a:lnTo>
                    <a:pt x="108013" y="237744"/>
                  </a:lnTo>
                  <a:lnTo>
                    <a:pt x="109576" y="215550"/>
                  </a:lnTo>
                  <a:lnTo>
                    <a:pt x="109685" y="214003"/>
                  </a:lnTo>
                  <a:lnTo>
                    <a:pt x="112475" y="210693"/>
                  </a:lnTo>
                  <a:lnTo>
                    <a:pt x="143967" y="210693"/>
                  </a:lnTo>
                  <a:lnTo>
                    <a:pt x="144018" y="211264"/>
                  </a:lnTo>
                  <a:lnTo>
                    <a:pt x="144420" y="213074"/>
                  </a:lnTo>
                  <a:lnTo>
                    <a:pt x="149352" y="219646"/>
                  </a:lnTo>
                  <a:lnTo>
                    <a:pt x="151066" y="220694"/>
                  </a:lnTo>
                  <a:lnTo>
                    <a:pt x="155638" y="221932"/>
                  </a:lnTo>
                  <a:lnTo>
                    <a:pt x="162972" y="223361"/>
                  </a:lnTo>
                  <a:lnTo>
                    <a:pt x="162972" y="236029"/>
                  </a:lnTo>
                  <a:lnTo>
                    <a:pt x="120681" y="237744"/>
                  </a:lnTo>
                  <a:close/>
                </a:path>
                <a:path w="321945" h="239395">
                  <a:moveTo>
                    <a:pt x="262223" y="239268"/>
                  </a:moveTo>
                  <a:lnTo>
                    <a:pt x="253174" y="239268"/>
                  </a:lnTo>
                  <a:lnTo>
                    <a:pt x="236870" y="237977"/>
                  </a:lnTo>
                  <a:lnTo>
                    <a:pt x="200691" y="218408"/>
                  </a:lnTo>
                  <a:lnTo>
                    <a:pt x="184002" y="176188"/>
                  </a:lnTo>
                  <a:lnTo>
                    <a:pt x="182880" y="157257"/>
                  </a:lnTo>
                  <a:lnTo>
                    <a:pt x="183448" y="145294"/>
                  </a:lnTo>
                  <a:lnTo>
                    <a:pt x="196816" y="104405"/>
                  </a:lnTo>
                  <a:lnTo>
                    <a:pt x="226214" y="79152"/>
                  </a:lnTo>
                  <a:lnTo>
                    <a:pt x="255936" y="73152"/>
                  </a:lnTo>
                  <a:lnTo>
                    <a:pt x="264403" y="73562"/>
                  </a:lnTo>
                  <a:lnTo>
                    <a:pt x="300990" y="87820"/>
                  </a:lnTo>
                  <a:lnTo>
                    <a:pt x="303799" y="91440"/>
                  </a:lnTo>
                  <a:lnTo>
                    <a:pt x="254031" y="91440"/>
                  </a:lnTo>
                  <a:lnTo>
                    <a:pt x="247404" y="92261"/>
                  </a:lnTo>
                  <a:lnTo>
                    <a:pt x="221539" y="127140"/>
                  </a:lnTo>
                  <a:lnTo>
                    <a:pt x="220218" y="137160"/>
                  </a:lnTo>
                  <a:lnTo>
                    <a:pt x="320410" y="137160"/>
                  </a:lnTo>
                  <a:lnTo>
                    <a:pt x="321080" y="145095"/>
                  </a:lnTo>
                  <a:lnTo>
                    <a:pt x="321556" y="156781"/>
                  </a:lnTo>
                  <a:lnTo>
                    <a:pt x="219456" y="156781"/>
                  </a:lnTo>
                  <a:lnTo>
                    <a:pt x="219720" y="165800"/>
                  </a:lnTo>
                  <a:lnTo>
                    <a:pt x="230600" y="202596"/>
                  </a:lnTo>
                  <a:lnTo>
                    <a:pt x="241961" y="211140"/>
                  </a:lnTo>
                  <a:lnTo>
                    <a:pt x="241701" y="211140"/>
                  </a:lnTo>
                  <a:lnTo>
                    <a:pt x="249650" y="213455"/>
                  </a:lnTo>
                  <a:lnTo>
                    <a:pt x="310785" y="213455"/>
                  </a:lnTo>
                  <a:lnTo>
                    <a:pt x="307812" y="216491"/>
                  </a:lnTo>
                  <a:lnTo>
                    <a:pt x="277748" y="235458"/>
                  </a:lnTo>
                  <a:lnTo>
                    <a:pt x="270563" y="237977"/>
                  </a:lnTo>
                  <a:lnTo>
                    <a:pt x="270759" y="237977"/>
                  </a:lnTo>
                  <a:lnTo>
                    <a:pt x="262223" y="239268"/>
                  </a:lnTo>
                  <a:close/>
                </a:path>
                <a:path w="321945" h="239395">
                  <a:moveTo>
                    <a:pt x="320410" y="137160"/>
                  </a:moveTo>
                  <a:lnTo>
                    <a:pt x="283464" y="137160"/>
                  </a:lnTo>
                  <a:lnTo>
                    <a:pt x="282892" y="128016"/>
                  </a:lnTo>
                  <a:lnTo>
                    <a:pt x="281463" y="119919"/>
                  </a:lnTo>
                  <a:lnTo>
                    <a:pt x="279272" y="112776"/>
                  </a:lnTo>
                  <a:lnTo>
                    <a:pt x="277177" y="105727"/>
                  </a:lnTo>
                  <a:lnTo>
                    <a:pt x="274034" y="100488"/>
                  </a:lnTo>
                  <a:lnTo>
                    <a:pt x="265938" y="93345"/>
                  </a:lnTo>
                  <a:lnTo>
                    <a:pt x="260323" y="91440"/>
                  </a:lnTo>
                  <a:lnTo>
                    <a:pt x="303799" y="91440"/>
                  </a:lnTo>
                  <a:lnTo>
                    <a:pt x="320106" y="133992"/>
                  </a:lnTo>
                  <a:lnTo>
                    <a:pt x="320194" y="134612"/>
                  </a:lnTo>
                  <a:lnTo>
                    <a:pt x="320410" y="137160"/>
                  </a:lnTo>
                  <a:close/>
                </a:path>
                <a:path w="321945" h="239395">
                  <a:moveTo>
                    <a:pt x="321564" y="156972"/>
                  </a:moveTo>
                  <a:lnTo>
                    <a:pt x="219461" y="156972"/>
                  </a:lnTo>
                  <a:lnTo>
                    <a:pt x="219456" y="156781"/>
                  </a:lnTo>
                  <a:lnTo>
                    <a:pt x="321556" y="156781"/>
                  </a:lnTo>
                  <a:lnTo>
                    <a:pt x="321564" y="156972"/>
                  </a:lnTo>
                  <a:close/>
                </a:path>
                <a:path w="321945" h="239395">
                  <a:moveTo>
                    <a:pt x="310785" y="213455"/>
                  </a:moveTo>
                  <a:lnTo>
                    <a:pt x="267366" y="213455"/>
                  </a:lnTo>
                  <a:lnTo>
                    <a:pt x="274986" y="211931"/>
                  </a:lnTo>
                  <a:lnTo>
                    <a:pt x="281654" y="208692"/>
                  </a:lnTo>
                  <a:lnTo>
                    <a:pt x="286831" y="205927"/>
                  </a:lnTo>
                  <a:lnTo>
                    <a:pt x="292357" y="202215"/>
                  </a:lnTo>
                  <a:lnTo>
                    <a:pt x="298223" y="197575"/>
                  </a:lnTo>
                  <a:lnTo>
                    <a:pt x="304419" y="192024"/>
                  </a:lnTo>
                  <a:lnTo>
                    <a:pt x="318516" y="204978"/>
                  </a:lnTo>
                  <a:lnTo>
                    <a:pt x="313052" y="211140"/>
                  </a:lnTo>
                  <a:lnTo>
                    <a:pt x="310785" y="2134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69820" y="4991100"/>
              <a:ext cx="1120139" cy="239267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3809047" y="4991100"/>
              <a:ext cx="1249680" cy="239395"/>
            </a:xfrm>
            <a:custGeom>
              <a:avLst/>
              <a:gdLst/>
              <a:ahLst/>
              <a:cxnLst/>
              <a:rect l="l" t="t" r="r" b="b"/>
              <a:pathLst>
                <a:path w="1249679" h="239395">
                  <a:moveTo>
                    <a:pt x="115252" y="214223"/>
                  </a:moveTo>
                  <a:lnTo>
                    <a:pt x="114477" y="213461"/>
                  </a:lnTo>
                  <a:lnTo>
                    <a:pt x="103720" y="202704"/>
                  </a:lnTo>
                  <a:lnTo>
                    <a:pt x="98386" y="206705"/>
                  </a:lnTo>
                  <a:lnTo>
                    <a:pt x="94272" y="209359"/>
                  </a:lnTo>
                  <a:lnTo>
                    <a:pt x="90678" y="210985"/>
                  </a:lnTo>
                  <a:lnTo>
                    <a:pt x="87337" y="212699"/>
                  </a:lnTo>
                  <a:lnTo>
                    <a:pt x="83718" y="213461"/>
                  </a:lnTo>
                  <a:lnTo>
                    <a:pt x="76098" y="213461"/>
                  </a:lnTo>
                  <a:lnTo>
                    <a:pt x="73139" y="212890"/>
                  </a:lnTo>
                  <a:lnTo>
                    <a:pt x="70866" y="211747"/>
                  </a:lnTo>
                  <a:lnTo>
                    <a:pt x="68668" y="210705"/>
                  </a:lnTo>
                  <a:lnTo>
                    <a:pt x="66484" y="208610"/>
                  </a:lnTo>
                  <a:lnTo>
                    <a:pt x="64389" y="205460"/>
                  </a:lnTo>
                  <a:lnTo>
                    <a:pt x="62293" y="202412"/>
                  </a:lnTo>
                  <a:lnTo>
                    <a:pt x="60858" y="197942"/>
                  </a:lnTo>
                  <a:lnTo>
                    <a:pt x="59334" y="186220"/>
                  </a:lnTo>
                  <a:lnTo>
                    <a:pt x="59283" y="185369"/>
                  </a:lnTo>
                  <a:lnTo>
                    <a:pt x="58851" y="178028"/>
                  </a:lnTo>
                  <a:lnTo>
                    <a:pt x="58851" y="99072"/>
                  </a:lnTo>
                  <a:lnTo>
                    <a:pt x="110680" y="99072"/>
                  </a:lnTo>
                  <a:lnTo>
                    <a:pt x="110680" y="76212"/>
                  </a:lnTo>
                  <a:lnTo>
                    <a:pt x="58851" y="76212"/>
                  </a:lnTo>
                  <a:lnTo>
                    <a:pt x="58851" y="36588"/>
                  </a:lnTo>
                  <a:lnTo>
                    <a:pt x="28854" y="36588"/>
                  </a:lnTo>
                  <a:lnTo>
                    <a:pt x="27520" y="48399"/>
                  </a:lnTo>
                  <a:lnTo>
                    <a:pt x="26289" y="56680"/>
                  </a:lnTo>
                  <a:lnTo>
                    <a:pt x="25234" y="61442"/>
                  </a:lnTo>
                  <a:lnTo>
                    <a:pt x="24282" y="66395"/>
                  </a:lnTo>
                  <a:lnTo>
                    <a:pt x="22948" y="70307"/>
                  </a:lnTo>
                  <a:lnTo>
                    <a:pt x="21234" y="73355"/>
                  </a:lnTo>
                  <a:lnTo>
                    <a:pt x="19519" y="76492"/>
                  </a:lnTo>
                  <a:lnTo>
                    <a:pt x="17233" y="79070"/>
                  </a:lnTo>
                  <a:lnTo>
                    <a:pt x="14287" y="81064"/>
                  </a:lnTo>
                  <a:lnTo>
                    <a:pt x="11430" y="83159"/>
                  </a:lnTo>
                  <a:lnTo>
                    <a:pt x="6667" y="84785"/>
                  </a:lnTo>
                  <a:lnTo>
                    <a:pt x="0" y="85826"/>
                  </a:lnTo>
                  <a:lnTo>
                    <a:pt x="0" y="99072"/>
                  </a:lnTo>
                  <a:lnTo>
                    <a:pt x="23812" y="99072"/>
                  </a:lnTo>
                  <a:lnTo>
                    <a:pt x="23850" y="186220"/>
                  </a:lnTo>
                  <a:lnTo>
                    <a:pt x="24498" y="198259"/>
                  </a:lnTo>
                  <a:lnTo>
                    <a:pt x="48463" y="236029"/>
                  </a:lnTo>
                  <a:lnTo>
                    <a:pt x="67818" y="239280"/>
                  </a:lnTo>
                  <a:lnTo>
                    <a:pt x="76098" y="239280"/>
                  </a:lnTo>
                  <a:lnTo>
                    <a:pt x="108940" y="220637"/>
                  </a:lnTo>
                  <a:lnTo>
                    <a:pt x="115252" y="214223"/>
                  </a:lnTo>
                  <a:close/>
                </a:path>
                <a:path w="1249679" h="239395">
                  <a:moveTo>
                    <a:pt x="269176" y="154216"/>
                  </a:moveTo>
                  <a:lnTo>
                    <a:pt x="258559" y="106362"/>
                  </a:lnTo>
                  <a:lnTo>
                    <a:pt x="231076" y="80784"/>
                  </a:lnTo>
                  <a:lnTo>
                    <a:pt x="231076" y="167347"/>
                  </a:lnTo>
                  <a:lnTo>
                    <a:pt x="230403" y="175361"/>
                  </a:lnTo>
                  <a:lnTo>
                    <a:pt x="228892" y="183540"/>
                  </a:lnTo>
                  <a:lnTo>
                    <a:pt x="227647" y="190881"/>
                  </a:lnTo>
                  <a:lnTo>
                    <a:pt x="225450" y="197561"/>
                  </a:lnTo>
                  <a:lnTo>
                    <a:pt x="222402" y="203085"/>
                  </a:lnTo>
                  <a:lnTo>
                    <a:pt x="219456" y="208788"/>
                  </a:lnTo>
                  <a:lnTo>
                    <a:pt x="215646" y="213182"/>
                  </a:lnTo>
                  <a:lnTo>
                    <a:pt x="211074" y="216319"/>
                  </a:lnTo>
                  <a:lnTo>
                    <a:pt x="206489" y="219557"/>
                  </a:lnTo>
                  <a:lnTo>
                    <a:pt x="201231" y="220992"/>
                  </a:lnTo>
                  <a:lnTo>
                    <a:pt x="194310" y="220992"/>
                  </a:lnTo>
                  <a:lnTo>
                    <a:pt x="186372" y="220002"/>
                  </a:lnTo>
                  <a:lnTo>
                    <a:pt x="160401" y="183540"/>
                  </a:lnTo>
                  <a:lnTo>
                    <a:pt x="158432" y="167347"/>
                  </a:lnTo>
                  <a:lnTo>
                    <a:pt x="157924" y="154406"/>
                  </a:lnTo>
                  <a:lnTo>
                    <a:pt x="157924" y="154216"/>
                  </a:lnTo>
                  <a:lnTo>
                    <a:pt x="158521" y="139788"/>
                  </a:lnTo>
                  <a:lnTo>
                    <a:pt x="172808" y="100457"/>
                  </a:lnTo>
                  <a:lnTo>
                    <a:pt x="193738" y="91440"/>
                  </a:lnTo>
                  <a:lnTo>
                    <a:pt x="200520" y="91440"/>
                  </a:lnTo>
                  <a:lnTo>
                    <a:pt x="226021" y="120408"/>
                  </a:lnTo>
                  <a:lnTo>
                    <a:pt x="231076" y="167347"/>
                  </a:lnTo>
                  <a:lnTo>
                    <a:pt x="231076" y="80784"/>
                  </a:lnTo>
                  <a:lnTo>
                    <a:pt x="226809" y="78562"/>
                  </a:lnTo>
                  <a:lnTo>
                    <a:pt x="211810" y="74549"/>
                  </a:lnTo>
                  <a:lnTo>
                    <a:pt x="194398" y="73164"/>
                  </a:lnTo>
                  <a:lnTo>
                    <a:pt x="183972" y="73799"/>
                  </a:lnTo>
                  <a:lnTo>
                    <a:pt x="148031" y="88011"/>
                  </a:lnTo>
                  <a:lnTo>
                    <a:pt x="125247" y="121348"/>
                  </a:lnTo>
                  <a:lnTo>
                    <a:pt x="119824" y="157835"/>
                  </a:lnTo>
                  <a:lnTo>
                    <a:pt x="119888" y="158978"/>
                  </a:lnTo>
                  <a:lnTo>
                    <a:pt x="130225" y="207086"/>
                  </a:lnTo>
                  <a:lnTo>
                    <a:pt x="160959" y="234149"/>
                  </a:lnTo>
                  <a:lnTo>
                    <a:pt x="191833" y="239280"/>
                  </a:lnTo>
                  <a:lnTo>
                    <a:pt x="203365" y="238683"/>
                  </a:lnTo>
                  <a:lnTo>
                    <a:pt x="241427" y="224104"/>
                  </a:lnTo>
                  <a:lnTo>
                    <a:pt x="263982" y="190525"/>
                  </a:lnTo>
                  <a:lnTo>
                    <a:pt x="268592" y="167347"/>
                  </a:lnTo>
                  <a:lnTo>
                    <a:pt x="269176" y="154216"/>
                  </a:lnTo>
                  <a:close/>
                </a:path>
                <a:path w="1249679" h="239395">
                  <a:moveTo>
                    <a:pt x="459574" y="223367"/>
                  </a:moveTo>
                  <a:lnTo>
                    <a:pt x="452247" y="221945"/>
                  </a:lnTo>
                  <a:lnTo>
                    <a:pt x="447675" y="220700"/>
                  </a:lnTo>
                  <a:lnTo>
                    <a:pt x="445960" y="219659"/>
                  </a:lnTo>
                  <a:lnTo>
                    <a:pt x="444246" y="218706"/>
                  </a:lnTo>
                  <a:lnTo>
                    <a:pt x="441020" y="213080"/>
                  </a:lnTo>
                  <a:lnTo>
                    <a:pt x="440626" y="211277"/>
                  </a:lnTo>
                  <a:lnTo>
                    <a:pt x="440575" y="210705"/>
                  </a:lnTo>
                  <a:lnTo>
                    <a:pt x="440486" y="209740"/>
                  </a:lnTo>
                  <a:lnTo>
                    <a:pt x="440397" y="208788"/>
                  </a:lnTo>
                  <a:lnTo>
                    <a:pt x="440067" y="204990"/>
                  </a:lnTo>
                  <a:lnTo>
                    <a:pt x="439953" y="201942"/>
                  </a:lnTo>
                  <a:lnTo>
                    <a:pt x="439864" y="91440"/>
                  </a:lnTo>
                  <a:lnTo>
                    <a:pt x="439864" y="80022"/>
                  </a:lnTo>
                  <a:lnTo>
                    <a:pt x="439864" y="12"/>
                  </a:lnTo>
                  <a:lnTo>
                    <a:pt x="428218" y="12"/>
                  </a:lnTo>
                  <a:lnTo>
                    <a:pt x="384048" y="1727"/>
                  </a:lnTo>
                  <a:lnTo>
                    <a:pt x="384048" y="14871"/>
                  </a:lnTo>
                  <a:lnTo>
                    <a:pt x="390994" y="16205"/>
                  </a:lnTo>
                  <a:lnTo>
                    <a:pt x="395376" y="17157"/>
                  </a:lnTo>
                  <a:lnTo>
                    <a:pt x="404812" y="40487"/>
                  </a:lnTo>
                  <a:lnTo>
                    <a:pt x="404812" y="80022"/>
                  </a:lnTo>
                  <a:lnTo>
                    <a:pt x="404812" y="129171"/>
                  </a:lnTo>
                  <a:lnTo>
                    <a:pt x="404736" y="179743"/>
                  </a:lnTo>
                  <a:lnTo>
                    <a:pt x="394335" y="201942"/>
                  </a:lnTo>
                  <a:lnTo>
                    <a:pt x="391375" y="204990"/>
                  </a:lnTo>
                  <a:lnTo>
                    <a:pt x="388518" y="207276"/>
                  </a:lnTo>
                  <a:lnTo>
                    <a:pt x="385660" y="208788"/>
                  </a:lnTo>
                  <a:lnTo>
                    <a:pt x="382905" y="210502"/>
                  </a:lnTo>
                  <a:lnTo>
                    <a:pt x="380047" y="211645"/>
                  </a:lnTo>
                  <a:lnTo>
                    <a:pt x="377190" y="212318"/>
                  </a:lnTo>
                  <a:lnTo>
                    <a:pt x="374332" y="213080"/>
                  </a:lnTo>
                  <a:lnTo>
                    <a:pt x="371602" y="213372"/>
                  </a:lnTo>
                  <a:lnTo>
                    <a:pt x="366141" y="213372"/>
                  </a:lnTo>
                  <a:lnTo>
                    <a:pt x="336765" y="179743"/>
                  </a:lnTo>
                  <a:lnTo>
                    <a:pt x="334708" y="152882"/>
                  </a:lnTo>
                  <a:lnTo>
                    <a:pt x="335330" y="138544"/>
                  </a:lnTo>
                  <a:lnTo>
                    <a:pt x="350202" y="100177"/>
                  </a:lnTo>
                  <a:lnTo>
                    <a:pt x="372618" y="91440"/>
                  </a:lnTo>
                  <a:lnTo>
                    <a:pt x="376707" y="91440"/>
                  </a:lnTo>
                  <a:lnTo>
                    <a:pt x="400240" y="105549"/>
                  </a:lnTo>
                  <a:lnTo>
                    <a:pt x="401853" y="108686"/>
                  </a:lnTo>
                  <a:lnTo>
                    <a:pt x="402996" y="112687"/>
                  </a:lnTo>
                  <a:lnTo>
                    <a:pt x="404520" y="122593"/>
                  </a:lnTo>
                  <a:lnTo>
                    <a:pt x="404812" y="129171"/>
                  </a:lnTo>
                  <a:lnTo>
                    <a:pt x="404812" y="80022"/>
                  </a:lnTo>
                  <a:lnTo>
                    <a:pt x="376516" y="73164"/>
                  </a:lnTo>
                  <a:lnTo>
                    <a:pt x="370332" y="73164"/>
                  </a:lnTo>
                  <a:lnTo>
                    <a:pt x="332892" y="82778"/>
                  </a:lnTo>
                  <a:lnTo>
                    <a:pt x="306324" y="111544"/>
                  </a:lnTo>
                  <a:lnTo>
                    <a:pt x="296608" y="157937"/>
                  </a:lnTo>
                  <a:lnTo>
                    <a:pt x="297548" y="176428"/>
                  </a:lnTo>
                  <a:lnTo>
                    <a:pt x="311746" y="218224"/>
                  </a:lnTo>
                  <a:lnTo>
                    <a:pt x="355092" y="239280"/>
                  </a:lnTo>
                  <a:lnTo>
                    <a:pt x="362331" y="239280"/>
                  </a:lnTo>
                  <a:lnTo>
                    <a:pt x="368998" y="238137"/>
                  </a:lnTo>
                  <a:lnTo>
                    <a:pt x="375285" y="235750"/>
                  </a:lnTo>
                  <a:lnTo>
                    <a:pt x="381571" y="233464"/>
                  </a:lnTo>
                  <a:lnTo>
                    <a:pt x="387286" y="230327"/>
                  </a:lnTo>
                  <a:lnTo>
                    <a:pt x="392620" y="226415"/>
                  </a:lnTo>
                  <a:lnTo>
                    <a:pt x="397954" y="222605"/>
                  </a:lnTo>
                  <a:lnTo>
                    <a:pt x="403453" y="217373"/>
                  </a:lnTo>
                  <a:lnTo>
                    <a:pt x="406285" y="214007"/>
                  </a:lnTo>
                  <a:lnTo>
                    <a:pt x="406184" y="215557"/>
                  </a:lnTo>
                  <a:lnTo>
                    <a:pt x="404622" y="237756"/>
                  </a:lnTo>
                  <a:lnTo>
                    <a:pt x="417283" y="237756"/>
                  </a:lnTo>
                  <a:lnTo>
                    <a:pt x="459574" y="236042"/>
                  </a:lnTo>
                  <a:lnTo>
                    <a:pt x="459574" y="223367"/>
                  </a:lnTo>
                  <a:close/>
                </a:path>
                <a:path w="1249679" h="239395">
                  <a:moveTo>
                    <a:pt x="630364" y="154216"/>
                  </a:moveTo>
                  <a:lnTo>
                    <a:pt x="619747" y="106362"/>
                  </a:lnTo>
                  <a:lnTo>
                    <a:pt x="592264" y="80784"/>
                  </a:lnTo>
                  <a:lnTo>
                    <a:pt x="592264" y="167347"/>
                  </a:lnTo>
                  <a:lnTo>
                    <a:pt x="591591" y="175361"/>
                  </a:lnTo>
                  <a:lnTo>
                    <a:pt x="590080" y="183540"/>
                  </a:lnTo>
                  <a:lnTo>
                    <a:pt x="588835" y="190881"/>
                  </a:lnTo>
                  <a:lnTo>
                    <a:pt x="586638" y="197561"/>
                  </a:lnTo>
                  <a:lnTo>
                    <a:pt x="583590" y="203085"/>
                  </a:lnTo>
                  <a:lnTo>
                    <a:pt x="580631" y="208788"/>
                  </a:lnTo>
                  <a:lnTo>
                    <a:pt x="576834" y="213182"/>
                  </a:lnTo>
                  <a:lnTo>
                    <a:pt x="572262" y="216319"/>
                  </a:lnTo>
                  <a:lnTo>
                    <a:pt x="567690" y="219557"/>
                  </a:lnTo>
                  <a:lnTo>
                    <a:pt x="562419" y="220992"/>
                  </a:lnTo>
                  <a:lnTo>
                    <a:pt x="555498" y="220992"/>
                  </a:lnTo>
                  <a:lnTo>
                    <a:pt x="547560" y="220002"/>
                  </a:lnTo>
                  <a:lnTo>
                    <a:pt x="521589" y="183540"/>
                  </a:lnTo>
                  <a:lnTo>
                    <a:pt x="519620" y="167347"/>
                  </a:lnTo>
                  <a:lnTo>
                    <a:pt x="519112" y="154406"/>
                  </a:lnTo>
                  <a:lnTo>
                    <a:pt x="519112" y="154216"/>
                  </a:lnTo>
                  <a:lnTo>
                    <a:pt x="519709" y="139788"/>
                  </a:lnTo>
                  <a:lnTo>
                    <a:pt x="533996" y="100457"/>
                  </a:lnTo>
                  <a:lnTo>
                    <a:pt x="554926" y="91440"/>
                  </a:lnTo>
                  <a:lnTo>
                    <a:pt x="561708" y="91440"/>
                  </a:lnTo>
                  <a:lnTo>
                    <a:pt x="587209" y="120408"/>
                  </a:lnTo>
                  <a:lnTo>
                    <a:pt x="592264" y="167347"/>
                  </a:lnTo>
                  <a:lnTo>
                    <a:pt x="592264" y="80784"/>
                  </a:lnTo>
                  <a:lnTo>
                    <a:pt x="587997" y="78562"/>
                  </a:lnTo>
                  <a:lnTo>
                    <a:pt x="572998" y="74549"/>
                  </a:lnTo>
                  <a:lnTo>
                    <a:pt x="555586" y="73164"/>
                  </a:lnTo>
                  <a:lnTo>
                    <a:pt x="545160" y="73799"/>
                  </a:lnTo>
                  <a:lnTo>
                    <a:pt x="509219" y="88011"/>
                  </a:lnTo>
                  <a:lnTo>
                    <a:pt x="486435" y="121348"/>
                  </a:lnTo>
                  <a:lnTo>
                    <a:pt x="481012" y="157835"/>
                  </a:lnTo>
                  <a:lnTo>
                    <a:pt x="481076" y="158978"/>
                  </a:lnTo>
                  <a:lnTo>
                    <a:pt x="491413" y="207086"/>
                  </a:lnTo>
                  <a:lnTo>
                    <a:pt x="522147" y="234149"/>
                  </a:lnTo>
                  <a:lnTo>
                    <a:pt x="553021" y="239280"/>
                  </a:lnTo>
                  <a:lnTo>
                    <a:pt x="564553" y="238683"/>
                  </a:lnTo>
                  <a:lnTo>
                    <a:pt x="602615" y="224104"/>
                  </a:lnTo>
                  <a:lnTo>
                    <a:pt x="625170" y="190525"/>
                  </a:lnTo>
                  <a:lnTo>
                    <a:pt x="629780" y="167347"/>
                  </a:lnTo>
                  <a:lnTo>
                    <a:pt x="630364" y="154216"/>
                  </a:lnTo>
                  <a:close/>
                </a:path>
                <a:path w="1249679" h="239395">
                  <a:moveTo>
                    <a:pt x="772096" y="182791"/>
                  </a:moveTo>
                  <a:lnTo>
                    <a:pt x="746645" y="152387"/>
                  </a:lnTo>
                  <a:lnTo>
                    <a:pt x="715035" y="137350"/>
                  </a:lnTo>
                  <a:lnTo>
                    <a:pt x="708088" y="133832"/>
                  </a:lnTo>
                  <a:lnTo>
                    <a:pt x="704088" y="131165"/>
                  </a:lnTo>
                  <a:lnTo>
                    <a:pt x="700087" y="128600"/>
                  </a:lnTo>
                  <a:lnTo>
                    <a:pt x="697230" y="125831"/>
                  </a:lnTo>
                  <a:lnTo>
                    <a:pt x="693801" y="120116"/>
                  </a:lnTo>
                  <a:lnTo>
                    <a:pt x="692848" y="116306"/>
                  </a:lnTo>
                  <a:lnTo>
                    <a:pt x="692848" y="105067"/>
                  </a:lnTo>
                  <a:lnTo>
                    <a:pt x="695032" y="100114"/>
                  </a:lnTo>
                  <a:lnTo>
                    <a:pt x="703414" y="93256"/>
                  </a:lnTo>
                  <a:lnTo>
                    <a:pt x="709218" y="91541"/>
                  </a:lnTo>
                  <a:lnTo>
                    <a:pt x="721995" y="91541"/>
                  </a:lnTo>
                  <a:lnTo>
                    <a:pt x="740092" y="100876"/>
                  </a:lnTo>
                  <a:lnTo>
                    <a:pt x="743038" y="104305"/>
                  </a:lnTo>
                  <a:lnTo>
                    <a:pt x="745896" y="109829"/>
                  </a:lnTo>
                  <a:lnTo>
                    <a:pt x="748563" y="117360"/>
                  </a:lnTo>
                  <a:lnTo>
                    <a:pt x="770572" y="117360"/>
                  </a:lnTo>
                  <a:lnTo>
                    <a:pt x="770572" y="91541"/>
                  </a:lnTo>
                  <a:lnTo>
                    <a:pt x="770572" y="79260"/>
                  </a:lnTo>
                  <a:lnTo>
                    <a:pt x="761733" y="77546"/>
                  </a:lnTo>
                  <a:lnTo>
                    <a:pt x="753935" y="76136"/>
                  </a:lnTo>
                  <a:lnTo>
                    <a:pt x="747191" y="75044"/>
                  </a:lnTo>
                  <a:lnTo>
                    <a:pt x="741514" y="74307"/>
                  </a:lnTo>
                  <a:lnTo>
                    <a:pt x="733818" y="73558"/>
                  </a:lnTo>
                  <a:lnTo>
                    <a:pt x="733145" y="73558"/>
                  </a:lnTo>
                  <a:lnTo>
                    <a:pt x="725843" y="73164"/>
                  </a:lnTo>
                  <a:lnTo>
                    <a:pt x="720471" y="73164"/>
                  </a:lnTo>
                  <a:lnTo>
                    <a:pt x="711428" y="73558"/>
                  </a:lnTo>
                  <a:lnTo>
                    <a:pt x="674865" y="85483"/>
                  </a:lnTo>
                  <a:lnTo>
                    <a:pt x="657796" y="119545"/>
                  </a:lnTo>
                  <a:lnTo>
                    <a:pt x="657796" y="127546"/>
                  </a:lnTo>
                  <a:lnTo>
                    <a:pt x="659599" y="134302"/>
                  </a:lnTo>
                  <a:lnTo>
                    <a:pt x="663219" y="139928"/>
                  </a:lnTo>
                  <a:lnTo>
                    <a:pt x="666838" y="145643"/>
                  </a:lnTo>
                  <a:lnTo>
                    <a:pt x="701992" y="166890"/>
                  </a:lnTo>
                  <a:lnTo>
                    <a:pt x="709701" y="170370"/>
                  </a:lnTo>
                  <a:lnTo>
                    <a:pt x="737044" y="194030"/>
                  </a:lnTo>
                  <a:lnTo>
                    <a:pt x="737044" y="203365"/>
                  </a:lnTo>
                  <a:lnTo>
                    <a:pt x="736371" y="206984"/>
                  </a:lnTo>
                  <a:lnTo>
                    <a:pt x="734847" y="209753"/>
                  </a:lnTo>
                  <a:lnTo>
                    <a:pt x="733323" y="212610"/>
                  </a:lnTo>
                  <a:lnTo>
                    <a:pt x="731329" y="214795"/>
                  </a:lnTo>
                  <a:lnTo>
                    <a:pt x="728751" y="216408"/>
                  </a:lnTo>
                  <a:lnTo>
                    <a:pt x="726274" y="218135"/>
                  </a:lnTo>
                  <a:lnTo>
                    <a:pt x="723328" y="219278"/>
                  </a:lnTo>
                  <a:lnTo>
                    <a:pt x="719899" y="219938"/>
                  </a:lnTo>
                  <a:lnTo>
                    <a:pt x="716559" y="220700"/>
                  </a:lnTo>
                  <a:lnTo>
                    <a:pt x="713041" y="221081"/>
                  </a:lnTo>
                  <a:lnTo>
                    <a:pt x="700747" y="221081"/>
                  </a:lnTo>
                  <a:lnTo>
                    <a:pt x="693661" y="218986"/>
                  </a:lnTo>
                  <a:lnTo>
                    <a:pt x="693864" y="218986"/>
                  </a:lnTo>
                  <a:lnTo>
                    <a:pt x="689038" y="215087"/>
                  </a:lnTo>
                  <a:lnTo>
                    <a:pt x="685482" y="211442"/>
                  </a:lnTo>
                  <a:lnTo>
                    <a:pt x="682244" y="206375"/>
                  </a:lnTo>
                  <a:lnTo>
                    <a:pt x="679335" y="199910"/>
                  </a:lnTo>
                  <a:lnTo>
                    <a:pt x="676744" y="192024"/>
                  </a:lnTo>
                  <a:lnTo>
                    <a:pt x="654748" y="192024"/>
                  </a:lnTo>
                  <a:lnTo>
                    <a:pt x="654748" y="231368"/>
                  </a:lnTo>
                  <a:lnTo>
                    <a:pt x="661974" y="233248"/>
                  </a:lnTo>
                  <a:lnTo>
                    <a:pt x="701738" y="239153"/>
                  </a:lnTo>
                  <a:lnTo>
                    <a:pt x="718921" y="239153"/>
                  </a:lnTo>
                  <a:lnTo>
                    <a:pt x="726084" y="238417"/>
                  </a:lnTo>
                  <a:lnTo>
                    <a:pt x="733806" y="236702"/>
                  </a:lnTo>
                  <a:lnTo>
                    <a:pt x="741616" y="235089"/>
                  </a:lnTo>
                  <a:lnTo>
                    <a:pt x="748372" y="232232"/>
                  </a:lnTo>
                  <a:lnTo>
                    <a:pt x="754189" y="228130"/>
                  </a:lnTo>
                  <a:lnTo>
                    <a:pt x="759993" y="224129"/>
                  </a:lnTo>
                  <a:lnTo>
                    <a:pt x="762647" y="221081"/>
                  </a:lnTo>
                  <a:lnTo>
                    <a:pt x="764476" y="218986"/>
                  </a:lnTo>
                  <a:lnTo>
                    <a:pt x="767562" y="212610"/>
                  </a:lnTo>
                  <a:lnTo>
                    <a:pt x="770572" y="206603"/>
                  </a:lnTo>
                  <a:lnTo>
                    <a:pt x="770610" y="206375"/>
                  </a:lnTo>
                  <a:lnTo>
                    <a:pt x="772096" y="199085"/>
                  </a:lnTo>
                  <a:lnTo>
                    <a:pt x="772096" y="182791"/>
                  </a:lnTo>
                  <a:close/>
                </a:path>
                <a:path w="1249679" h="239395">
                  <a:moveTo>
                    <a:pt x="933348" y="223558"/>
                  </a:moveTo>
                  <a:lnTo>
                    <a:pt x="926490" y="221843"/>
                  </a:lnTo>
                  <a:lnTo>
                    <a:pt x="921931" y="220218"/>
                  </a:lnTo>
                  <a:lnTo>
                    <a:pt x="922083" y="220218"/>
                  </a:lnTo>
                  <a:lnTo>
                    <a:pt x="920394" y="218884"/>
                  </a:lnTo>
                  <a:lnTo>
                    <a:pt x="915352" y="0"/>
                  </a:lnTo>
                  <a:lnTo>
                    <a:pt x="903503" y="0"/>
                  </a:lnTo>
                  <a:lnTo>
                    <a:pt x="859523" y="1714"/>
                  </a:lnTo>
                  <a:lnTo>
                    <a:pt x="859523" y="14859"/>
                  </a:lnTo>
                  <a:lnTo>
                    <a:pt x="866482" y="16192"/>
                  </a:lnTo>
                  <a:lnTo>
                    <a:pt x="870775" y="17145"/>
                  </a:lnTo>
                  <a:lnTo>
                    <a:pt x="880287" y="40678"/>
                  </a:lnTo>
                  <a:lnTo>
                    <a:pt x="880287" y="198793"/>
                  </a:lnTo>
                  <a:lnTo>
                    <a:pt x="880097" y="203365"/>
                  </a:lnTo>
                  <a:lnTo>
                    <a:pt x="879335" y="210312"/>
                  </a:lnTo>
                  <a:lnTo>
                    <a:pt x="878865" y="212890"/>
                  </a:lnTo>
                  <a:lnTo>
                    <a:pt x="878103" y="214503"/>
                  </a:lnTo>
                  <a:lnTo>
                    <a:pt x="877341" y="216217"/>
                  </a:lnTo>
                  <a:lnTo>
                    <a:pt x="876096" y="217741"/>
                  </a:lnTo>
                  <a:lnTo>
                    <a:pt x="874382" y="218884"/>
                  </a:lnTo>
                  <a:lnTo>
                    <a:pt x="872667" y="220218"/>
                  </a:lnTo>
                  <a:lnTo>
                    <a:pt x="868578" y="221653"/>
                  </a:lnTo>
                  <a:lnTo>
                    <a:pt x="862101" y="223266"/>
                  </a:lnTo>
                  <a:lnTo>
                    <a:pt x="862101" y="236220"/>
                  </a:lnTo>
                  <a:lnTo>
                    <a:pt x="933348" y="236220"/>
                  </a:lnTo>
                  <a:lnTo>
                    <a:pt x="933348" y="223558"/>
                  </a:lnTo>
                  <a:close/>
                </a:path>
                <a:path w="1249679" h="239395">
                  <a:moveTo>
                    <a:pt x="1107376" y="154216"/>
                  </a:moveTo>
                  <a:lnTo>
                    <a:pt x="1096759" y="106362"/>
                  </a:lnTo>
                  <a:lnTo>
                    <a:pt x="1069276" y="80784"/>
                  </a:lnTo>
                  <a:lnTo>
                    <a:pt x="1069276" y="167347"/>
                  </a:lnTo>
                  <a:lnTo>
                    <a:pt x="1068603" y="175361"/>
                  </a:lnTo>
                  <a:lnTo>
                    <a:pt x="1067092" y="183540"/>
                  </a:lnTo>
                  <a:lnTo>
                    <a:pt x="1065847" y="190881"/>
                  </a:lnTo>
                  <a:lnTo>
                    <a:pt x="1063650" y="197548"/>
                  </a:lnTo>
                  <a:lnTo>
                    <a:pt x="1060602" y="203073"/>
                  </a:lnTo>
                  <a:lnTo>
                    <a:pt x="1057656" y="208788"/>
                  </a:lnTo>
                  <a:lnTo>
                    <a:pt x="1053846" y="213169"/>
                  </a:lnTo>
                  <a:lnTo>
                    <a:pt x="1049274" y="216319"/>
                  </a:lnTo>
                  <a:lnTo>
                    <a:pt x="1044702" y="219557"/>
                  </a:lnTo>
                  <a:lnTo>
                    <a:pt x="1039431" y="220980"/>
                  </a:lnTo>
                  <a:lnTo>
                    <a:pt x="1032510" y="220980"/>
                  </a:lnTo>
                  <a:lnTo>
                    <a:pt x="1024572" y="220002"/>
                  </a:lnTo>
                  <a:lnTo>
                    <a:pt x="998601" y="183540"/>
                  </a:lnTo>
                  <a:lnTo>
                    <a:pt x="996632" y="167347"/>
                  </a:lnTo>
                  <a:lnTo>
                    <a:pt x="996111" y="154406"/>
                  </a:lnTo>
                  <a:lnTo>
                    <a:pt x="996124" y="154216"/>
                  </a:lnTo>
                  <a:lnTo>
                    <a:pt x="996721" y="139788"/>
                  </a:lnTo>
                  <a:lnTo>
                    <a:pt x="998537" y="127088"/>
                  </a:lnTo>
                  <a:lnTo>
                    <a:pt x="1024089" y="92494"/>
                  </a:lnTo>
                  <a:lnTo>
                    <a:pt x="1031938" y="91440"/>
                  </a:lnTo>
                  <a:lnTo>
                    <a:pt x="1038720" y="91440"/>
                  </a:lnTo>
                  <a:lnTo>
                    <a:pt x="1064221" y="120396"/>
                  </a:lnTo>
                  <a:lnTo>
                    <a:pt x="1069276" y="167347"/>
                  </a:lnTo>
                  <a:lnTo>
                    <a:pt x="1069276" y="80784"/>
                  </a:lnTo>
                  <a:lnTo>
                    <a:pt x="1065009" y="78562"/>
                  </a:lnTo>
                  <a:lnTo>
                    <a:pt x="1050010" y="74549"/>
                  </a:lnTo>
                  <a:lnTo>
                    <a:pt x="1032598" y="73152"/>
                  </a:lnTo>
                  <a:lnTo>
                    <a:pt x="1022172" y="73799"/>
                  </a:lnTo>
                  <a:lnTo>
                    <a:pt x="986231" y="88011"/>
                  </a:lnTo>
                  <a:lnTo>
                    <a:pt x="963447" y="121348"/>
                  </a:lnTo>
                  <a:lnTo>
                    <a:pt x="958024" y="157835"/>
                  </a:lnTo>
                  <a:lnTo>
                    <a:pt x="958088" y="158978"/>
                  </a:lnTo>
                  <a:lnTo>
                    <a:pt x="968425" y="207086"/>
                  </a:lnTo>
                  <a:lnTo>
                    <a:pt x="999159" y="234149"/>
                  </a:lnTo>
                  <a:lnTo>
                    <a:pt x="1030033" y="239268"/>
                  </a:lnTo>
                  <a:lnTo>
                    <a:pt x="1041565" y="238683"/>
                  </a:lnTo>
                  <a:lnTo>
                    <a:pt x="1079627" y="224104"/>
                  </a:lnTo>
                  <a:lnTo>
                    <a:pt x="1083030" y="220980"/>
                  </a:lnTo>
                  <a:lnTo>
                    <a:pt x="1086853" y="217474"/>
                  </a:lnTo>
                  <a:lnTo>
                    <a:pt x="1105077" y="179451"/>
                  </a:lnTo>
                  <a:lnTo>
                    <a:pt x="1106792" y="167347"/>
                  </a:lnTo>
                  <a:lnTo>
                    <a:pt x="1107376" y="154216"/>
                  </a:lnTo>
                  <a:close/>
                </a:path>
                <a:path w="1249679" h="239395">
                  <a:moveTo>
                    <a:pt x="1249108" y="182791"/>
                  </a:moveTo>
                  <a:lnTo>
                    <a:pt x="1223657" y="152387"/>
                  </a:lnTo>
                  <a:lnTo>
                    <a:pt x="1192047" y="137350"/>
                  </a:lnTo>
                  <a:lnTo>
                    <a:pt x="1185100" y="133832"/>
                  </a:lnTo>
                  <a:lnTo>
                    <a:pt x="1181100" y="131165"/>
                  </a:lnTo>
                  <a:lnTo>
                    <a:pt x="1177099" y="128587"/>
                  </a:lnTo>
                  <a:lnTo>
                    <a:pt x="1174242" y="125831"/>
                  </a:lnTo>
                  <a:lnTo>
                    <a:pt x="1170813" y="120116"/>
                  </a:lnTo>
                  <a:lnTo>
                    <a:pt x="1169860" y="116306"/>
                  </a:lnTo>
                  <a:lnTo>
                    <a:pt x="1169860" y="105067"/>
                  </a:lnTo>
                  <a:lnTo>
                    <a:pt x="1172044" y="100114"/>
                  </a:lnTo>
                  <a:lnTo>
                    <a:pt x="1180426" y="93256"/>
                  </a:lnTo>
                  <a:lnTo>
                    <a:pt x="1186243" y="91541"/>
                  </a:lnTo>
                  <a:lnTo>
                    <a:pt x="1199007" y="91541"/>
                  </a:lnTo>
                  <a:lnTo>
                    <a:pt x="1217104" y="100876"/>
                  </a:lnTo>
                  <a:lnTo>
                    <a:pt x="1220050" y="104305"/>
                  </a:lnTo>
                  <a:lnTo>
                    <a:pt x="1222908" y="109829"/>
                  </a:lnTo>
                  <a:lnTo>
                    <a:pt x="1225575" y="117348"/>
                  </a:lnTo>
                  <a:lnTo>
                    <a:pt x="1247584" y="117348"/>
                  </a:lnTo>
                  <a:lnTo>
                    <a:pt x="1247584" y="91541"/>
                  </a:lnTo>
                  <a:lnTo>
                    <a:pt x="1247584" y="79248"/>
                  </a:lnTo>
                  <a:lnTo>
                    <a:pt x="1238745" y="77546"/>
                  </a:lnTo>
                  <a:lnTo>
                    <a:pt x="1230947" y="76136"/>
                  </a:lnTo>
                  <a:lnTo>
                    <a:pt x="1224203" y="75044"/>
                  </a:lnTo>
                  <a:lnTo>
                    <a:pt x="1218526" y="74295"/>
                  </a:lnTo>
                  <a:lnTo>
                    <a:pt x="1210830" y="73558"/>
                  </a:lnTo>
                  <a:lnTo>
                    <a:pt x="1210157" y="73558"/>
                  </a:lnTo>
                  <a:lnTo>
                    <a:pt x="1202855" y="73152"/>
                  </a:lnTo>
                  <a:lnTo>
                    <a:pt x="1197483" y="73152"/>
                  </a:lnTo>
                  <a:lnTo>
                    <a:pt x="1188440" y="73558"/>
                  </a:lnTo>
                  <a:lnTo>
                    <a:pt x="1151877" y="85483"/>
                  </a:lnTo>
                  <a:lnTo>
                    <a:pt x="1134808" y="119545"/>
                  </a:lnTo>
                  <a:lnTo>
                    <a:pt x="1134808" y="127546"/>
                  </a:lnTo>
                  <a:lnTo>
                    <a:pt x="1136611" y="134302"/>
                  </a:lnTo>
                  <a:lnTo>
                    <a:pt x="1140231" y="139928"/>
                  </a:lnTo>
                  <a:lnTo>
                    <a:pt x="1143850" y="145643"/>
                  </a:lnTo>
                  <a:lnTo>
                    <a:pt x="1179004" y="166878"/>
                  </a:lnTo>
                  <a:lnTo>
                    <a:pt x="1186713" y="170370"/>
                  </a:lnTo>
                  <a:lnTo>
                    <a:pt x="1214056" y="194030"/>
                  </a:lnTo>
                  <a:lnTo>
                    <a:pt x="1214056" y="203365"/>
                  </a:lnTo>
                  <a:lnTo>
                    <a:pt x="1213383" y="206984"/>
                  </a:lnTo>
                  <a:lnTo>
                    <a:pt x="1211859" y="209740"/>
                  </a:lnTo>
                  <a:lnTo>
                    <a:pt x="1210335" y="212598"/>
                  </a:lnTo>
                  <a:lnTo>
                    <a:pt x="1208341" y="214795"/>
                  </a:lnTo>
                  <a:lnTo>
                    <a:pt x="1205763" y="216408"/>
                  </a:lnTo>
                  <a:lnTo>
                    <a:pt x="1203286" y="218122"/>
                  </a:lnTo>
                  <a:lnTo>
                    <a:pt x="1200340" y="219265"/>
                  </a:lnTo>
                  <a:lnTo>
                    <a:pt x="1196911" y="219938"/>
                  </a:lnTo>
                  <a:lnTo>
                    <a:pt x="1193571" y="220700"/>
                  </a:lnTo>
                  <a:lnTo>
                    <a:pt x="1190053" y="221081"/>
                  </a:lnTo>
                  <a:lnTo>
                    <a:pt x="1177759" y="221081"/>
                  </a:lnTo>
                  <a:lnTo>
                    <a:pt x="1170673" y="218986"/>
                  </a:lnTo>
                  <a:lnTo>
                    <a:pt x="1170876" y="218986"/>
                  </a:lnTo>
                  <a:lnTo>
                    <a:pt x="1166050" y="215074"/>
                  </a:lnTo>
                  <a:lnTo>
                    <a:pt x="1162494" y="211442"/>
                  </a:lnTo>
                  <a:lnTo>
                    <a:pt x="1159256" y="206375"/>
                  </a:lnTo>
                  <a:lnTo>
                    <a:pt x="1156347" y="199910"/>
                  </a:lnTo>
                  <a:lnTo>
                    <a:pt x="1153756" y="192024"/>
                  </a:lnTo>
                  <a:lnTo>
                    <a:pt x="1131747" y="192024"/>
                  </a:lnTo>
                  <a:lnTo>
                    <a:pt x="1131747" y="231368"/>
                  </a:lnTo>
                  <a:lnTo>
                    <a:pt x="1138986" y="233248"/>
                  </a:lnTo>
                  <a:lnTo>
                    <a:pt x="1178750" y="239153"/>
                  </a:lnTo>
                  <a:lnTo>
                    <a:pt x="1195933" y="239153"/>
                  </a:lnTo>
                  <a:lnTo>
                    <a:pt x="1203096" y="238417"/>
                  </a:lnTo>
                  <a:lnTo>
                    <a:pt x="1210818" y="236702"/>
                  </a:lnTo>
                  <a:lnTo>
                    <a:pt x="1218628" y="235077"/>
                  </a:lnTo>
                  <a:lnTo>
                    <a:pt x="1225384" y="232219"/>
                  </a:lnTo>
                  <a:lnTo>
                    <a:pt x="1231201" y="228130"/>
                  </a:lnTo>
                  <a:lnTo>
                    <a:pt x="1237005" y="224129"/>
                  </a:lnTo>
                  <a:lnTo>
                    <a:pt x="1239659" y="221081"/>
                  </a:lnTo>
                  <a:lnTo>
                    <a:pt x="1241488" y="218986"/>
                  </a:lnTo>
                  <a:lnTo>
                    <a:pt x="1244574" y="212598"/>
                  </a:lnTo>
                  <a:lnTo>
                    <a:pt x="1247584" y="206603"/>
                  </a:lnTo>
                  <a:lnTo>
                    <a:pt x="1247622" y="206375"/>
                  </a:lnTo>
                  <a:lnTo>
                    <a:pt x="1249108" y="199072"/>
                  </a:lnTo>
                  <a:lnTo>
                    <a:pt x="1249108" y="182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4167" y="5004816"/>
              <a:ext cx="1162812" cy="225551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6342888" y="5184647"/>
              <a:ext cx="40005" cy="43180"/>
            </a:xfrm>
            <a:custGeom>
              <a:avLst/>
              <a:gdLst/>
              <a:ahLst/>
              <a:cxnLst/>
              <a:rect l="l" t="t" r="r" b="b"/>
              <a:pathLst>
                <a:path w="40004" h="43179">
                  <a:moveTo>
                    <a:pt x="39624" y="42671"/>
                  </a:moveTo>
                  <a:lnTo>
                    <a:pt x="0" y="42671"/>
                  </a:lnTo>
                  <a:lnTo>
                    <a:pt x="0" y="0"/>
                  </a:lnTo>
                  <a:lnTo>
                    <a:pt x="39624" y="0"/>
                  </a:lnTo>
                  <a:lnTo>
                    <a:pt x="39624" y="42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2956" rIns="0" bIns="0" rtlCol="0" vert="horz">
            <a:spAutoFit/>
          </a:bodyPr>
          <a:lstStyle/>
          <a:p>
            <a:pPr marL="1941830">
              <a:lnSpc>
                <a:spcPct val="100000"/>
              </a:lnSpc>
              <a:spcBef>
                <a:spcPts val="114"/>
              </a:spcBef>
            </a:pPr>
            <a:r>
              <a:rPr dirty="0" spc="-254">
                <a:solidFill>
                  <a:srgbClr val="00AF50"/>
                </a:solidFill>
              </a:rPr>
              <a:t>DISEÑO</a:t>
            </a:r>
            <a:r>
              <a:rPr dirty="0" spc="-45">
                <a:solidFill>
                  <a:srgbClr val="00AF50"/>
                </a:solidFill>
              </a:rPr>
              <a:t> </a:t>
            </a:r>
            <a:r>
              <a:rPr dirty="0" spc="-270">
                <a:solidFill>
                  <a:srgbClr val="00AF50"/>
                </a:solidFill>
              </a:rPr>
              <a:t>DE</a:t>
            </a:r>
            <a:r>
              <a:rPr dirty="0" spc="-1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CURVA</a:t>
            </a:r>
            <a:r>
              <a:rPr dirty="0" spc="-235">
                <a:solidFill>
                  <a:srgbClr val="00AF50"/>
                </a:solidFill>
              </a:rPr>
              <a:t> </a:t>
            </a:r>
            <a:r>
              <a:rPr dirty="0" spc="-380">
                <a:solidFill>
                  <a:srgbClr val="00AF50"/>
                </a:solidFill>
              </a:rPr>
              <a:t>ESPIRAL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0655" y="1420367"/>
            <a:ext cx="4001850" cy="23037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0655" y="1822704"/>
            <a:ext cx="3592925" cy="23164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00301" y="1822704"/>
            <a:ext cx="110181" cy="1021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45233" y="2217420"/>
            <a:ext cx="5287137" cy="23926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00655" y="2619756"/>
            <a:ext cx="4020216" cy="24536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18372" y="3022092"/>
            <a:ext cx="6931723" cy="23926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37232" y="5041392"/>
            <a:ext cx="215741" cy="22860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20467" y="5443727"/>
            <a:ext cx="232537" cy="22860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25135" y="5846064"/>
            <a:ext cx="227838" cy="231648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33707" y="6653784"/>
            <a:ext cx="219265" cy="225552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18372" y="3424428"/>
              <a:ext cx="7463314" cy="30556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5347" y="3826764"/>
              <a:ext cx="7152652" cy="25450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45233" y="4639056"/>
              <a:ext cx="1623917" cy="23152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62631" y="5033771"/>
              <a:ext cx="4486370" cy="23926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03576" y="5434584"/>
              <a:ext cx="4760309" cy="30632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48152" y="5838444"/>
              <a:ext cx="6214747" cy="3048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38175" y="6240780"/>
              <a:ext cx="1741717" cy="30353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03576" y="6643116"/>
              <a:ext cx="6798659" cy="30607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14339" y="7045452"/>
              <a:ext cx="1120300" cy="23926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16227" y="7045452"/>
              <a:ext cx="1741717" cy="30480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221" y="377959"/>
              <a:ext cx="2466975" cy="34290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221" y="377959"/>
              <a:ext cx="2419350" cy="428625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8811212" y="1594963"/>
            <a:ext cx="421005" cy="407034"/>
            <a:chOff x="8811212" y="1594963"/>
            <a:chExt cx="421005" cy="407034"/>
          </a:xfrm>
        </p:grpSpPr>
        <p:sp>
          <p:nvSpPr>
            <p:cNvPr id="28" name="object 28" descr=""/>
            <p:cNvSpPr/>
            <p:nvPr/>
          </p:nvSpPr>
          <p:spPr>
            <a:xfrm>
              <a:off x="8817562" y="1601313"/>
              <a:ext cx="150495" cy="318770"/>
            </a:xfrm>
            <a:custGeom>
              <a:avLst/>
              <a:gdLst/>
              <a:ahLst/>
              <a:cxnLst/>
              <a:rect l="l" t="t" r="r" b="b"/>
              <a:pathLst>
                <a:path w="150495" h="318769">
                  <a:moveTo>
                    <a:pt x="15697" y="24502"/>
                  </a:moveTo>
                  <a:lnTo>
                    <a:pt x="15696" y="26544"/>
                  </a:lnTo>
                  <a:lnTo>
                    <a:pt x="15696" y="32670"/>
                  </a:lnTo>
                  <a:lnTo>
                    <a:pt x="15697" y="36754"/>
                  </a:lnTo>
                  <a:lnTo>
                    <a:pt x="15696" y="40838"/>
                  </a:lnTo>
                  <a:lnTo>
                    <a:pt x="15696" y="42880"/>
                  </a:lnTo>
                  <a:lnTo>
                    <a:pt x="15697" y="49005"/>
                  </a:lnTo>
                  <a:lnTo>
                    <a:pt x="15696" y="55131"/>
                  </a:lnTo>
                  <a:lnTo>
                    <a:pt x="15696" y="67383"/>
                  </a:lnTo>
                  <a:lnTo>
                    <a:pt x="15697" y="73508"/>
                  </a:lnTo>
                  <a:lnTo>
                    <a:pt x="15696" y="79634"/>
                  </a:lnTo>
                  <a:lnTo>
                    <a:pt x="15696" y="77592"/>
                  </a:lnTo>
                  <a:lnTo>
                    <a:pt x="15697" y="85759"/>
                  </a:lnTo>
                  <a:lnTo>
                    <a:pt x="15696" y="92651"/>
                  </a:lnTo>
                  <a:lnTo>
                    <a:pt x="15696" y="101074"/>
                  </a:lnTo>
                  <a:lnTo>
                    <a:pt x="15696" y="111028"/>
                  </a:lnTo>
                  <a:lnTo>
                    <a:pt x="15697" y="122514"/>
                  </a:lnTo>
                  <a:lnTo>
                    <a:pt x="15696" y="136680"/>
                  </a:lnTo>
                  <a:lnTo>
                    <a:pt x="15696" y="153143"/>
                  </a:lnTo>
                  <a:lnTo>
                    <a:pt x="15696" y="169605"/>
                  </a:lnTo>
                  <a:lnTo>
                    <a:pt x="15697" y="183771"/>
                  </a:lnTo>
                  <a:lnTo>
                    <a:pt x="15696" y="194970"/>
                  </a:lnTo>
                  <a:lnTo>
                    <a:pt x="15696" y="204445"/>
                  </a:lnTo>
                  <a:lnTo>
                    <a:pt x="15696" y="212772"/>
                  </a:lnTo>
                  <a:lnTo>
                    <a:pt x="15697" y="220525"/>
                  </a:lnTo>
                  <a:lnTo>
                    <a:pt x="15696" y="230735"/>
                  </a:lnTo>
                  <a:lnTo>
                    <a:pt x="15696" y="236860"/>
                  </a:lnTo>
                  <a:lnTo>
                    <a:pt x="15697" y="245028"/>
                  </a:lnTo>
                  <a:lnTo>
                    <a:pt x="15696" y="253195"/>
                  </a:lnTo>
                  <a:lnTo>
                    <a:pt x="15696" y="263405"/>
                  </a:lnTo>
                  <a:lnTo>
                    <a:pt x="15697" y="269530"/>
                  </a:lnTo>
                  <a:lnTo>
                    <a:pt x="15696" y="275656"/>
                  </a:lnTo>
                  <a:lnTo>
                    <a:pt x="15696" y="277698"/>
                  </a:lnTo>
                  <a:lnTo>
                    <a:pt x="15697" y="281782"/>
                  </a:lnTo>
                  <a:lnTo>
                    <a:pt x="15696" y="285866"/>
                  </a:lnTo>
                  <a:lnTo>
                    <a:pt x="15696" y="289949"/>
                  </a:lnTo>
                  <a:lnTo>
                    <a:pt x="15697" y="294033"/>
                  </a:lnTo>
                  <a:lnTo>
                    <a:pt x="15696" y="298117"/>
                  </a:lnTo>
                  <a:lnTo>
                    <a:pt x="15696" y="302201"/>
                  </a:lnTo>
                  <a:lnTo>
                    <a:pt x="15697" y="306285"/>
                  </a:lnTo>
                  <a:lnTo>
                    <a:pt x="15696" y="310369"/>
                  </a:lnTo>
                  <a:lnTo>
                    <a:pt x="15696" y="318536"/>
                  </a:lnTo>
                  <a:lnTo>
                    <a:pt x="15696" y="310369"/>
                  </a:lnTo>
                  <a:lnTo>
                    <a:pt x="15697" y="306285"/>
                  </a:lnTo>
                  <a:lnTo>
                    <a:pt x="15696" y="304945"/>
                  </a:lnTo>
                  <a:lnTo>
                    <a:pt x="15696" y="304754"/>
                  </a:lnTo>
                  <a:lnTo>
                    <a:pt x="15696" y="302265"/>
                  </a:lnTo>
                  <a:lnTo>
                    <a:pt x="15697" y="294033"/>
                  </a:lnTo>
                  <a:lnTo>
                    <a:pt x="15696" y="277762"/>
                  </a:lnTo>
                  <a:lnTo>
                    <a:pt x="15696" y="255748"/>
                  </a:lnTo>
                  <a:lnTo>
                    <a:pt x="15696" y="231437"/>
                  </a:lnTo>
                  <a:lnTo>
                    <a:pt x="15697" y="208274"/>
                  </a:lnTo>
                  <a:lnTo>
                    <a:pt x="15696" y="186260"/>
                  </a:lnTo>
                  <a:lnTo>
                    <a:pt x="15696" y="163863"/>
                  </a:lnTo>
                  <a:lnTo>
                    <a:pt x="15696" y="142231"/>
                  </a:lnTo>
                  <a:lnTo>
                    <a:pt x="15697" y="122514"/>
                  </a:lnTo>
                  <a:lnTo>
                    <a:pt x="15984" y="104903"/>
                  </a:lnTo>
                  <a:lnTo>
                    <a:pt x="16462" y="88823"/>
                  </a:lnTo>
                  <a:lnTo>
                    <a:pt x="16558" y="74274"/>
                  </a:lnTo>
                  <a:lnTo>
                    <a:pt x="15697" y="61257"/>
                  </a:lnTo>
                  <a:lnTo>
                    <a:pt x="13208" y="49771"/>
                  </a:lnTo>
                  <a:lnTo>
                    <a:pt x="9571" y="39817"/>
                  </a:lnTo>
                  <a:lnTo>
                    <a:pt x="5934" y="31394"/>
                  </a:lnTo>
                  <a:lnTo>
                    <a:pt x="3446" y="24502"/>
                  </a:lnTo>
                  <a:lnTo>
                    <a:pt x="1403" y="16335"/>
                  </a:lnTo>
                  <a:lnTo>
                    <a:pt x="3445" y="16335"/>
                  </a:lnTo>
                  <a:lnTo>
                    <a:pt x="3446" y="12251"/>
                  </a:lnTo>
                  <a:lnTo>
                    <a:pt x="3445" y="8168"/>
                  </a:lnTo>
                  <a:lnTo>
                    <a:pt x="3445" y="0"/>
                  </a:lnTo>
                  <a:lnTo>
                    <a:pt x="3445" y="4084"/>
                  </a:lnTo>
                  <a:lnTo>
                    <a:pt x="3446" y="12251"/>
                  </a:lnTo>
                  <a:lnTo>
                    <a:pt x="2297" y="18856"/>
                  </a:lnTo>
                  <a:lnTo>
                    <a:pt x="382" y="26800"/>
                  </a:lnTo>
                  <a:lnTo>
                    <a:pt x="0" y="36659"/>
                  </a:lnTo>
                  <a:lnTo>
                    <a:pt x="3446" y="49005"/>
                  </a:lnTo>
                  <a:lnTo>
                    <a:pt x="25651" y="84994"/>
                  </a:lnTo>
                  <a:lnTo>
                    <a:pt x="52451" y="122514"/>
                  </a:lnTo>
                  <a:lnTo>
                    <a:pt x="71593" y="147782"/>
                  </a:lnTo>
                  <a:lnTo>
                    <a:pt x="80303" y="158981"/>
                  </a:lnTo>
                  <a:lnTo>
                    <a:pt x="109878" y="202914"/>
                  </a:lnTo>
                  <a:lnTo>
                    <a:pt x="128256" y="244549"/>
                  </a:lnTo>
                  <a:lnTo>
                    <a:pt x="127490" y="254982"/>
                  </a:lnTo>
                  <a:lnTo>
                    <a:pt x="125959" y="263501"/>
                  </a:lnTo>
                  <a:lnTo>
                    <a:pt x="125959" y="269530"/>
                  </a:lnTo>
                  <a:lnTo>
                    <a:pt x="128000" y="275656"/>
                  </a:lnTo>
                  <a:lnTo>
                    <a:pt x="134127" y="269531"/>
                  </a:lnTo>
                  <a:lnTo>
                    <a:pt x="138211" y="269530"/>
                  </a:lnTo>
                  <a:lnTo>
                    <a:pt x="142295" y="269531"/>
                  </a:lnTo>
                  <a:lnTo>
                    <a:pt x="148420" y="269531"/>
                  </a:lnTo>
                  <a:lnTo>
                    <a:pt x="150462" y="26953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8833259" y="1870844"/>
              <a:ext cx="86360" cy="0"/>
            </a:xfrm>
            <a:custGeom>
              <a:avLst/>
              <a:gdLst/>
              <a:ahLst/>
              <a:cxnLst/>
              <a:rect l="l" t="t" r="r" b="b"/>
              <a:pathLst>
                <a:path w="86359" h="0">
                  <a:moveTo>
                    <a:pt x="0" y="0"/>
                  </a:moveTo>
                  <a:lnTo>
                    <a:pt x="2040" y="0"/>
                  </a:lnTo>
                  <a:lnTo>
                    <a:pt x="8166" y="0"/>
                  </a:lnTo>
                  <a:lnTo>
                    <a:pt x="12251" y="0"/>
                  </a:lnTo>
                  <a:lnTo>
                    <a:pt x="16334" y="0"/>
                  </a:lnTo>
                  <a:lnTo>
                    <a:pt x="20417" y="0"/>
                  </a:lnTo>
                  <a:lnTo>
                    <a:pt x="24502" y="0"/>
                  </a:lnTo>
                  <a:lnTo>
                    <a:pt x="28585" y="0"/>
                  </a:lnTo>
                  <a:lnTo>
                    <a:pt x="30628" y="0"/>
                  </a:lnTo>
                  <a:lnTo>
                    <a:pt x="36754" y="0"/>
                  </a:lnTo>
                  <a:lnTo>
                    <a:pt x="42879" y="0"/>
                  </a:lnTo>
                  <a:lnTo>
                    <a:pt x="55130" y="0"/>
                  </a:lnTo>
                  <a:lnTo>
                    <a:pt x="61256" y="0"/>
                  </a:lnTo>
                  <a:lnTo>
                    <a:pt x="67381" y="0"/>
                  </a:lnTo>
                  <a:lnTo>
                    <a:pt x="69422" y="0"/>
                  </a:lnTo>
                  <a:lnTo>
                    <a:pt x="73507" y="0"/>
                  </a:lnTo>
                  <a:lnTo>
                    <a:pt x="77591" y="0"/>
                  </a:lnTo>
                  <a:lnTo>
                    <a:pt x="83716" y="0"/>
                  </a:lnTo>
                  <a:lnTo>
                    <a:pt x="85759" y="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8818966" y="1883096"/>
              <a:ext cx="14604" cy="112395"/>
            </a:xfrm>
            <a:custGeom>
              <a:avLst/>
              <a:gdLst/>
              <a:ahLst/>
              <a:cxnLst/>
              <a:rect l="l" t="t" r="r" b="b"/>
              <a:pathLst>
                <a:path w="14604" h="112394">
                  <a:moveTo>
                    <a:pt x="2042" y="0"/>
                  </a:moveTo>
                  <a:lnTo>
                    <a:pt x="2041" y="2042"/>
                  </a:lnTo>
                  <a:lnTo>
                    <a:pt x="2041" y="8167"/>
                  </a:lnTo>
                  <a:lnTo>
                    <a:pt x="2042" y="12251"/>
                  </a:lnTo>
                  <a:lnTo>
                    <a:pt x="2041" y="16335"/>
                  </a:lnTo>
                  <a:lnTo>
                    <a:pt x="2041" y="20419"/>
                  </a:lnTo>
                  <a:lnTo>
                    <a:pt x="2042" y="24502"/>
                  </a:lnTo>
                  <a:lnTo>
                    <a:pt x="2041" y="28587"/>
                  </a:lnTo>
                  <a:lnTo>
                    <a:pt x="2041" y="32670"/>
                  </a:lnTo>
                  <a:lnTo>
                    <a:pt x="2042" y="36753"/>
                  </a:lnTo>
                  <a:lnTo>
                    <a:pt x="2041" y="40837"/>
                  </a:lnTo>
                  <a:lnTo>
                    <a:pt x="2041" y="44922"/>
                  </a:lnTo>
                  <a:lnTo>
                    <a:pt x="2042" y="49005"/>
                  </a:lnTo>
                  <a:lnTo>
                    <a:pt x="2041" y="53089"/>
                  </a:lnTo>
                  <a:lnTo>
                    <a:pt x="2041" y="57174"/>
                  </a:lnTo>
                  <a:lnTo>
                    <a:pt x="2042" y="61257"/>
                  </a:lnTo>
                  <a:lnTo>
                    <a:pt x="2041" y="65341"/>
                  </a:lnTo>
                  <a:lnTo>
                    <a:pt x="2041" y="67383"/>
                  </a:lnTo>
                  <a:lnTo>
                    <a:pt x="2042" y="73508"/>
                  </a:lnTo>
                  <a:lnTo>
                    <a:pt x="2041" y="79634"/>
                  </a:lnTo>
                  <a:lnTo>
                    <a:pt x="2041" y="91885"/>
                  </a:lnTo>
                  <a:lnTo>
                    <a:pt x="2042" y="98011"/>
                  </a:lnTo>
                  <a:lnTo>
                    <a:pt x="2041" y="104137"/>
                  </a:lnTo>
                  <a:lnTo>
                    <a:pt x="0" y="108221"/>
                  </a:lnTo>
                  <a:lnTo>
                    <a:pt x="2042" y="110262"/>
                  </a:lnTo>
                  <a:lnTo>
                    <a:pt x="4083" y="112304"/>
                  </a:lnTo>
                  <a:lnTo>
                    <a:pt x="12251" y="110263"/>
                  </a:lnTo>
                  <a:lnTo>
                    <a:pt x="14293" y="110262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12669" y="1776693"/>
              <a:ext cx="263628" cy="200554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9225303" y="1809587"/>
              <a:ext cx="0" cy="86360"/>
            </a:xfrm>
            <a:custGeom>
              <a:avLst/>
              <a:gdLst/>
              <a:ahLst/>
              <a:cxnLst/>
              <a:rect l="l" t="t" r="r" b="b"/>
              <a:pathLst>
                <a:path w="0" h="86360">
                  <a:moveTo>
                    <a:pt x="0" y="0"/>
                  </a:moveTo>
                  <a:lnTo>
                    <a:pt x="0" y="6891"/>
                  </a:lnTo>
                  <a:lnTo>
                    <a:pt x="0" y="16845"/>
                  </a:lnTo>
                  <a:lnTo>
                    <a:pt x="0" y="27565"/>
                  </a:lnTo>
                  <a:lnTo>
                    <a:pt x="0" y="36753"/>
                  </a:lnTo>
                  <a:lnTo>
                    <a:pt x="0" y="46963"/>
                  </a:lnTo>
                  <a:lnTo>
                    <a:pt x="0" y="55131"/>
                  </a:lnTo>
                  <a:lnTo>
                    <a:pt x="0" y="61256"/>
                  </a:lnTo>
                  <a:lnTo>
                    <a:pt x="0" y="67382"/>
                  </a:lnTo>
                  <a:lnTo>
                    <a:pt x="0" y="69424"/>
                  </a:lnTo>
                  <a:lnTo>
                    <a:pt x="0" y="73508"/>
                  </a:lnTo>
                  <a:lnTo>
                    <a:pt x="0" y="77592"/>
                  </a:lnTo>
                  <a:lnTo>
                    <a:pt x="0" y="85759"/>
                  </a:lnTo>
                  <a:lnTo>
                    <a:pt x="0" y="75550"/>
                  </a:lnTo>
                  <a:lnTo>
                    <a:pt x="0" y="73508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211010" y="1760582"/>
              <a:ext cx="14604" cy="14604"/>
            </a:xfrm>
            <a:custGeom>
              <a:avLst/>
              <a:gdLst/>
              <a:ahLst/>
              <a:cxnLst/>
              <a:rect l="l" t="t" r="r" b="b"/>
              <a:pathLst>
                <a:path w="14604" h="14605">
                  <a:moveTo>
                    <a:pt x="2042" y="0"/>
                  </a:moveTo>
                  <a:lnTo>
                    <a:pt x="2041" y="2042"/>
                  </a:lnTo>
                  <a:lnTo>
                    <a:pt x="0" y="10210"/>
                  </a:lnTo>
                  <a:lnTo>
                    <a:pt x="2042" y="12251"/>
                  </a:lnTo>
                  <a:lnTo>
                    <a:pt x="4083" y="14294"/>
                  </a:lnTo>
                  <a:lnTo>
                    <a:pt x="12251" y="12251"/>
                  </a:lnTo>
                  <a:lnTo>
                    <a:pt x="14293" y="12251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4" name="object 34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292463" y="1790986"/>
            <a:ext cx="102543" cy="137255"/>
          </a:xfrm>
          <a:prstGeom prst="rect">
            <a:avLst/>
          </a:prstGeom>
        </p:spPr>
      </p:pic>
      <p:grpSp>
        <p:nvGrpSpPr>
          <p:cNvPr id="35" name="object 35" descr=""/>
          <p:cNvGrpSpPr/>
          <p:nvPr/>
        </p:nvGrpSpPr>
        <p:grpSpPr>
          <a:xfrm>
            <a:off x="4183628" y="2781308"/>
            <a:ext cx="613410" cy="412750"/>
            <a:chOff x="4183628" y="2781308"/>
            <a:chExt cx="613410" cy="412750"/>
          </a:xfrm>
        </p:grpSpPr>
        <p:sp>
          <p:nvSpPr>
            <p:cNvPr id="36" name="object 36" descr=""/>
            <p:cNvSpPr/>
            <p:nvPr/>
          </p:nvSpPr>
          <p:spPr>
            <a:xfrm>
              <a:off x="4189978" y="3083733"/>
              <a:ext cx="0" cy="110489"/>
            </a:xfrm>
            <a:custGeom>
              <a:avLst/>
              <a:gdLst/>
              <a:ahLst/>
              <a:cxnLst/>
              <a:rect l="l" t="t" r="r" b="b"/>
              <a:pathLst>
                <a:path w="0" h="110489">
                  <a:moveTo>
                    <a:pt x="0" y="0"/>
                  </a:moveTo>
                  <a:lnTo>
                    <a:pt x="0" y="2042"/>
                  </a:lnTo>
                  <a:lnTo>
                    <a:pt x="0" y="8168"/>
                  </a:lnTo>
                  <a:lnTo>
                    <a:pt x="0" y="12251"/>
                  </a:lnTo>
                  <a:lnTo>
                    <a:pt x="0" y="16335"/>
                  </a:lnTo>
                  <a:lnTo>
                    <a:pt x="0" y="20419"/>
                  </a:lnTo>
                  <a:lnTo>
                    <a:pt x="0" y="24502"/>
                  </a:lnTo>
                  <a:lnTo>
                    <a:pt x="0" y="28586"/>
                  </a:lnTo>
                  <a:lnTo>
                    <a:pt x="0" y="36754"/>
                  </a:lnTo>
                  <a:lnTo>
                    <a:pt x="0" y="44507"/>
                  </a:lnTo>
                  <a:lnTo>
                    <a:pt x="0" y="54366"/>
                  </a:lnTo>
                  <a:lnTo>
                    <a:pt x="0" y="64607"/>
                  </a:lnTo>
                  <a:lnTo>
                    <a:pt x="0" y="73508"/>
                  </a:lnTo>
                  <a:lnTo>
                    <a:pt x="0" y="83718"/>
                  </a:lnTo>
                  <a:lnTo>
                    <a:pt x="0" y="91886"/>
                  </a:lnTo>
                  <a:lnTo>
                    <a:pt x="0" y="98011"/>
                  </a:lnTo>
                  <a:lnTo>
                    <a:pt x="0" y="104137"/>
                  </a:lnTo>
                  <a:lnTo>
                    <a:pt x="0" y="108220"/>
                  </a:lnTo>
                  <a:lnTo>
                    <a:pt x="0" y="110262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226733" y="2787658"/>
              <a:ext cx="563880" cy="349250"/>
            </a:xfrm>
            <a:custGeom>
              <a:avLst/>
              <a:gdLst/>
              <a:ahLst/>
              <a:cxnLst/>
              <a:rect l="l" t="t" r="r" b="b"/>
              <a:pathLst>
                <a:path w="563879" h="349250">
                  <a:moveTo>
                    <a:pt x="0" y="345081"/>
                  </a:moveTo>
                  <a:lnTo>
                    <a:pt x="2041" y="345081"/>
                  </a:lnTo>
                  <a:lnTo>
                    <a:pt x="8167" y="345081"/>
                  </a:lnTo>
                  <a:lnTo>
                    <a:pt x="12251" y="345081"/>
                  </a:lnTo>
                  <a:lnTo>
                    <a:pt x="16335" y="345081"/>
                  </a:lnTo>
                  <a:lnTo>
                    <a:pt x="20418" y="349165"/>
                  </a:lnTo>
                  <a:lnTo>
                    <a:pt x="24502" y="345081"/>
                  </a:lnTo>
                  <a:lnTo>
                    <a:pt x="25555" y="342114"/>
                  </a:lnTo>
                  <a:lnTo>
                    <a:pt x="25268" y="338189"/>
                  </a:lnTo>
                  <a:lnTo>
                    <a:pt x="27661" y="331585"/>
                  </a:lnTo>
                  <a:lnTo>
                    <a:pt x="75805" y="283058"/>
                  </a:lnTo>
                  <a:lnTo>
                    <a:pt x="134765" y="234818"/>
                  </a:lnTo>
                  <a:lnTo>
                    <a:pt x="173050" y="208401"/>
                  </a:lnTo>
                  <a:lnTo>
                    <a:pt x="217462" y="179687"/>
                  </a:lnTo>
                  <a:lnTo>
                    <a:pt x="263405" y="150973"/>
                  </a:lnTo>
                  <a:lnTo>
                    <a:pt x="306285" y="124555"/>
                  </a:lnTo>
                  <a:lnTo>
                    <a:pt x="346484" y="99957"/>
                  </a:lnTo>
                  <a:lnTo>
                    <a:pt x="385918" y="76316"/>
                  </a:lnTo>
                  <a:lnTo>
                    <a:pt x="422290" y="55354"/>
                  </a:lnTo>
                  <a:lnTo>
                    <a:pt x="477995" y="28076"/>
                  </a:lnTo>
                  <a:lnTo>
                    <a:pt x="513601" y="18122"/>
                  </a:lnTo>
                  <a:lnTo>
                    <a:pt x="526810" y="14293"/>
                  </a:lnTo>
                  <a:lnTo>
                    <a:pt x="536668" y="10082"/>
                  </a:lnTo>
                  <a:lnTo>
                    <a:pt x="542890" y="6636"/>
                  </a:lnTo>
                  <a:lnTo>
                    <a:pt x="547197" y="3956"/>
                  </a:lnTo>
                  <a:lnTo>
                    <a:pt x="551313" y="2041"/>
                  </a:lnTo>
                  <a:lnTo>
                    <a:pt x="557438" y="0"/>
                  </a:lnTo>
                  <a:lnTo>
                    <a:pt x="561522" y="2042"/>
                  </a:lnTo>
                  <a:lnTo>
                    <a:pt x="563564" y="2041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8" name="object 38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486907" y="3344872"/>
            <a:ext cx="135199" cy="184275"/>
          </a:xfrm>
          <a:prstGeom prst="rect">
            <a:avLst/>
          </a:prstGeom>
        </p:spPr>
      </p:pic>
      <p:pic>
        <p:nvPicPr>
          <p:cNvPr id="39" name="object 39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706967" y="3418381"/>
            <a:ext cx="112755" cy="188303"/>
          </a:xfrm>
          <a:prstGeom prst="rect">
            <a:avLst/>
          </a:prstGeom>
        </p:spPr>
      </p:pic>
      <p:grpSp>
        <p:nvGrpSpPr>
          <p:cNvPr id="40" name="object 40" descr=""/>
          <p:cNvGrpSpPr/>
          <p:nvPr/>
        </p:nvGrpSpPr>
        <p:grpSpPr>
          <a:xfrm>
            <a:off x="5668530" y="3791265"/>
            <a:ext cx="966469" cy="85725"/>
            <a:chOff x="5668530" y="3791265"/>
            <a:chExt cx="966469" cy="85725"/>
          </a:xfrm>
        </p:grpSpPr>
        <p:sp>
          <p:nvSpPr>
            <p:cNvPr id="41" name="object 41" descr=""/>
            <p:cNvSpPr/>
            <p:nvPr/>
          </p:nvSpPr>
          <p:spPr>
            <a:xfrm>
              <a:off x="6230917" y="3847434"/>
              <a:ext cx="48895" cy="0"/>
            </a:xfrm>
            <a:custGeom>
              <a:avLst/>
              <a:gdLst/>
              <a:ahLst/>
              <a:cxnLst/>
              <a:rect l="l" t="t" r="r" b="b"/>
              <a:pathLst>
                <a:path w="48895" h="0">
                  <a:moveTo>
                    <a:pt x="0" y="0"/>
                  </a:moveTo>
                  <a:lnTo>
                    <a:pt x="9842" y="0"/>
                  </a:lnTo>
                  <a:lnTo>
                    <a:pt x="24228" y="0"/>
                  </a:lnTo>
                  <a:lnTo>
                    <a:pt x="38613" y="0"/>
                  </a:lnTo>
                  <a:lnTo>
                    <a:pt x="48456" y="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674880" y="3797615"/>
              <a:ext cx="953769" cy="73025"/>
            </a:xfrm>
            <a:custGeom>
              <a:avLst/>
              <a:gdLst/>
              <a:ahLst/>
              <a:cxnLst/>
              <a:rect l="l" t="t" r="r" b="b"/>
              <a:pathLst>
                <a:path w="953770" h="73025">
                  <a:moveTo>
                    <a:pt x="3634" y="1362"/>
                  </a:moveTo>
                  <a:lnTo>
                    <a:pt x="2574" y="908"/>
                  </a:lnTo>
                  <a:lnTo>
                    <a:pt x="0" y="151"/>
                  </a:lnTo>
                  <a:lnTo>
                    <a:pt x="4088" y="0"/>
                  </a:lnTo>
                  <a:lnTo>
                    <a:pt x="23017" y="1362"/>
                  </a:lnTo>
                  <a:lnTo>
                    <a:pt x="54513" y="4164"/>
                  </a:lnTo>
                  <a:lnTo>
                    <a:pt x="95701" y="8025"/>
                  </a:lnTo>
                  <a:lnTo>
                    <a:pt x="153848" y="13401"/>
                  </a:lnTo>
                  <a:lnTo>
                    <a:pt x="236224" y="20745"/>
                  </a:lnTo>
                  <a:lnTo>
                    <a:pt x="275747" y="24240"/>
                  </a:lnTo>
                  <a:lnTo>
                    <a:pt x="322696" y="28441"/>
                  </a:lnTo>
                  <a:lnTo>
                    <a:pt x="375368" y="33174"/>
                  </a:lnTo>
                  <a:lnTo>
                    <a:pt x="432059" y="38264"/>
                  </a:lnTo>
                  <a:lnTo>
                    <a:pt x="491066" y="43535"/>
                  </a:lnTo>
                  <a:lnTo>
                    <a:pt x="550684" y="48814"/>
                  </a:lnTo>
                  <a:lnTo>
                    <a:pt x="609211" y="53925"/>
                  </a:lnTo>
                  <a:lnTo>
                    <a:pt x="664941" y="58694"/>
                  </a:lnTo>
                  <a:lnTo>
                    <a:pt x="716171" y="62947"/>
                  </a:lnTo>
                  <a:lnTo>
                    <a:pt x="761198" y="66507"/>
                  </a:lnTo>
                  <a:lnTo>
                    <a:pt x="869337" y="72608"/>
                  </a:lnTo>
                  <a:lnTo>
                    <a:pt x="910979" y="72230"/>
                  </a:lnTo>
                  <a:lnTo>
                    <a:pt x="935055" y="70337"/>
                  </a:lnTo>
                  <a:lnTo>
                    <a:pt x="953378" y="69201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 descr=""/>
          <p:cNvGrpSpPr/>
          <p:nvPr/>
        </p:nvGrpSpPr>
        <p:grpSpPr>
          <a:xfrm>
            <a:off x="7564153" y="1521455"/>
            <a:ext cx="1085850" cy="502920"/>
            <a:chOff x="7564153" y="1521455"/>
            <a:chExt cx="1085850" cy="502920"/>
          </a:xfrm>
        </p:grpSpPr>
        <p:sp>
          <p:nvSpPr>
            <p:cNvPr id="44" name="object 44" descr=""/>
            <p:cNvSpPr/>
            <p:nvPr/>
          </p:nvSpPr>
          <p:spPr>
            <a:xfrm>
              <a:off x="7679585" y="1527805"/>
              <a:ext cx="212725" cy="429259"/>
            </a:xfrm>
            <a:custGeom>
              <a:avLst/>
              <a:gdLst/>
              <a:ahLst/>
              <a:cxnLst/>
              <a:rect l="l" t="t" r="r" b="b"/>
              <a:pathLst>
                <a:path w="212725" h="429260">
                  <a:moveTo>
                    <a:pt x="2042" y="0"/>
                  </a:moveTo>
                  <a:lnTo>
                    <a:pt x="2042" y="7944"/>
                  </a:lnTo>
                  <a:lnTo>
                    <a:pt x="2041" y="19143"/>
                  </a:lnTo>
                  <a:lnTo>
                    <a:pt x="2042" y="33021"/>
                  </a:lnTo>
                  <a:lnTo>
                    <a:pt x="2042" y="49005"/>
                  </a:lnTo>
                  <a:lnTo>
                    <a:pt x="2042" y="69010"/>
                  </a:lnTo>
                  <a:lnTo>
                    <a:pt x="2041" y="92651"/>
                  </a:lnTo>
                  <a:lnTo>
                    <a:pt x="2042" y="115910"/>
                  </a:lnTo>
                  <a:lnTo>
                    <a:pt x="2042" y="134765"/>
                  </a:lnTo>
                  <a:lnTo>
                    <a:pt x="2042" y="147399"/>
                  </a:lnTo>
                  <a:lnTo>
                    <a:pt x="2041" y="156205"/>
                  </a:lnTo>
                  <a:lnTo>
                    <a:pt x="2042" y="163480"/>
                  </a:lnTo>
                  <a:lnTo>
                    <a:pt x="2042" y="171519"/>
                  </a:lnTo>
                  <a:lnTo>
                    <a:pt x="2042" y="180995"/>
                  </a:lnTo>
                  <a:lnTo>
                    <a:pt x="2041" y="190662"/>
                  </a:lnTo>
                  <a:lnTo>
                    <a:pt x="2042" y="199947"/>
                  </a:lnTo>
                  <a:lnTo>
                    <a:pt x="2042" y="208273"/>
                  </a:lnTo>
                  <a:lnTo>
                    <a:pt x="2041" y="218483"/>
                  </a:lnTo>
                  <a:lnTo>
                    <a:pt x="2041" y="226651"/>
                  </a:lnTo>
                  <a:lnTo>
                    <a:pt x="2042" y="232776"/>
                  </a:lnTo>
                  <a:lnTo>
                    <a:pt x="2041" y="238902"/>
                  </a:lnTo>
                  <a:lnTo>
                    <a:pt x="2041" y="247070"/>
                  </a:lnTo>
                  <a:lnTo>
                    <a:pt x="2042" y="245028"/>
                  </a:lnTo>
                  <a:lnTo>
                    <a:pt x="2041" y="242986"/>
                  </a:lnTo>
                  <a:lnTo>
                    <a:pt x="2041" y="236861"/>
                  </a:lnTo>
                  <a:lnTo>
                    <a:pt x="2042" y="220525"/>
                  </a:lnTo>
                  <a:lnTo>
                    <a:pt x="2042" y="205594"/>
                  </a:lnTo>
                  <a:lnTo>
                    <a:pt x="2041" y="186834"/>
                  </a:lnTo>
                  <a:lnTo>
                    <a:pt x="2042" y="166542"/>
                  </a:lnTo>
                  <a:lnTo>
                    <a:pt x="2042" y="147016"/>
                  </a:lnTo>
                  <a:lnTo>
                    <a:pt x="2042" y="127491"/>
                  </a:lnTo>
                  <a:lnTo>
                    <a:pt x="2041" y="107200"/>
                  </a:lnTo>
                  <a:lnTo>
                    <a:pt x="2042" y="88439"/>
                  </a:lnTo>
                  <a:lnTo>
                    <a:pt x="2042" y="73508"/>
                  </a:lnTo>
                  <a:lnTo>
                    <a:pt x="2041" y="57173"/>
                  </a:lnTo>
                  <a:lnTo>
                    <a:pt x="2041" y="55131"/>
                  </a:lnTo>
                  <a:lnTo>
                    <a:pt x="2042" y="49005"/>
                  </a:lnTo>
                  <a:lnTo>
                    <a:pt x="2041" y="42879"/>
                  </a:lnTo>
                  <a:lnTo>
                    <a:pt x="2041" y="40838"/>
                  </a:lnTo>
                  <a:lnTo>
                    <a:pt x="2042" y="36754"/>
                  </a:lnTo>
                  <a:lnTo>
                    <a:pt x="2041" y="32670"/>
                  </a:lnTo>
                  <a:lnTo>
                    <a:pt x="0" y="22461"/>
                  </a:lnTo>
                  <a:lnTo>
                    <a:pt x="2042" y="24502"/>
                  </a:lnTo>
                  <a:lnTo>
                    <a:pt x="3669" y="27182"/>
                  </a:lnTo>
                  <a:lnTo>
                    <a:pt x="5870" y="32160"/>
                  </a:lnTo>
                  <a:lnTo>
                    <a:pt x="9221" y="39434"/>
                  </a:lnTo>
                  <a:lnTo>
                    <a:pt x="14294" y="49005"/>
                  </a:lnTo>
                  <a:lnTo>
                    <a:pt x="21185" y="60587"/>
                  </a:lnTo>
                  <a:lnTo>
                    <a:pt x="29608" y="74274"/>
                  </a:lnTo>
                  <a:lnTo>
                    <a:pt x="39562" y="90641"/>
                  </a:lnTo>
                  <a:lnTo>
                    <a:pt x="65500" y="135531"/>
                  </a:lnTo>
                  <a:lnTo>
                    <a:pt x="99000" y="195256"/>
                  </a:lnTo>
                  <a:lnTo>
                    <a:pt x="121015" y="239859"/>
                  </a:lnTo>
                  <a:lnTo>
                    <a:pt x="131543" y="269340"/>
                  </a:lnTo>
                  <a:lnTo>
                    <a:pt x="136807" y="281782"/>
                  </a:lnTo>
                  <a:lnTo>
                    <a:pt x="143220" y="292693"/>
                  </a:lnTo>
                  <a:lnTo>
                    <a:pt x="149824" y="301690"/>
                  </a:lnTo>
                  <a:lnTo>
                    <a:pt x="156046" y="309922"/>
                  </a:lnTo>
                  <a:lnTo>
                    <a:pt x="161311" y="318536"/>
                  </a:lnTo>
                  <a:lnTo>
                    <a:pt x="164947" y="327437"/>
                  </a:lnTo>
                  <a:lnTo>
                    <a:pt x="167436" y="336148"/>
                  </a:lnTo>
                  <a:lnTo>
                    <a:pt x="169924" y="345241"/>
                  </a:lnTo>
                  <a:lnTo>
                    <a:pt x="173562" y="355290"/>
                  </a:lnTo>
                  <a:lnTo>
                    <a:pt x="179400" y="367542"/>
                  </a:lnTo>
                  <a:lnTo>
                    <a:pt x="186578" y="381325"/>
                  </a:lnTo>
                  <a:lnTo>
                    <a:pt x="193374" y="394342"/>
                  </a:lnTo>
                  <a:lnTo>
                    <a:pt x="198065" y="404296"/>
                  </a:lnTo>
                  <a:lnTo>
                    <a:pt x="202148" y="414506"/>
                  </a:lnTo>
                  <a:lnTo>
                    <a:pt x="196022" y="412464"/>
                  </a:lnTo>
                  <a:lnTo>
                    <a:pt x="198065" y="416547"/>
                  </a:lnTo>
                  <a:lnTo>
                    <a:pt x="200106" y="420632"/>
                  </a:lnTo>
                  <a:lnTo>
                    <a:pt x="208274" y="428799"/>
                  </a:lnTo>
                  <a:lnTo>
                    <a:pt x="210316" y="428799"/>
                  </a:lnTo>
                  <a:lnTo>
                    <a:pt x="212357" y="428799"/>
                  </a:lnTo>
                  <a:lnTo>
                    <a:pt x="210315" y="420632"/>
                  </a:lnTo>
                  <a:lnTo>
                    <a:pt x="210316" y="416547"/>
                  </a:lnTo>
                  <a:lnTo>
                    <a:pt x="210315" y="412464"/>
                  </a:lnTo>
                  <a:lnTo>
                    <a:pt x="212357" y="408380"/>
                  </a:lnTo>
                  <a:lnTo>
                    <a:pt x="210316" y="404296"/>
                  </a:lnTo>
                  <a:lnTo>
                    <a:pt x="208274" y="400212"/>
                  </a:lnTo>
                  <a:lnTo>
                    <a:pt x="204190" y="402254"/>
                  </a:lnTo>
                  <a:lnTo>
                    <a:pt x="198065" y="392044"/>
                  </a:lnTo>
                  <a:lnTo>
                    <a:pt x="192226" y="381229"/>
                  </a:lnTo>
                  <a:lnTo>
                    <a:pt x="185047" y="366776"/>
                  </a:lnTo>
                  <a:lnTo>
                    <a:pt x="178252" y="352706"/>
                  </a:lnTo>
                  <a:lnTo>
                    <a:pt x="173562" y="343039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57060" y="1715436"/>
              <a:ext cx="125003" cy="225057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165333" y="1778735"/>
              <a:ext cx="75998" cy="174010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272151" y="1703184"/>
              <a:ext cx="128449" cy="200554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8439172" y="1797336"/>
              <a:ext cx="139065" cy="187960"/>
            </a:xfrm>
            <a:custGeom>
              <a:avLst/>
              <a:gdLst/>
              <a:ahLst/>
              <a:cxnLst/>
              <a:rect l="l" t="t" r="r" b="b"/>
              <a:pathLst>
                <a:path w="139065" h="187960">
                  <a:moveTo>
                    <a:pt x="38796" y="0"/>
                  </a:moveTo>
                  <a:lnTo>
                    <a:pt x="34106" y="4690"/>
                  </a:lnTo>
                  <a:lnTo>
                    <a:pt x="27310" y="11485"/>
                  </a:lnTo>
                  <a:lnTo>
                    <a:pt x="20132" y="18664"/>
                  </a:lnTo>
                  <a:lnTo>
                    <a:pt x="14293" y="24502"/>
                  </a:lnTo>
                  <a:lnTo>
                    <a:pt x="8166" y="30628"/>
                  </a:lnTo>
                  <a:lnTo>
                    <a:pt x="4084" y="30628"/>
                  </a:lnTo>
                  <a:lnTo>
                    <a:pt x="2042" y="36754"/>
                  </a:lnTo>
                  <a:lnTo>
                    <a:pt x="0" y="42880"/>
                  </a:lnTo>
                  <a:lnTo>
                    <a:pt x="2041" y="55131"/>
                  </a:lnTo>
                  <a:lnTo>
                    <a:pt x="2042" y="61257"/>
                  </a:lnTo>
                  <a:lnTo>
                    <a:pt x="2041" y="67383"/>
                  </a:lnTo>
                  <a:lnTo>
                    <a:pt x="2041" y="69425"/>
                  </a:lnTo>
                  <a:lnTo>
                    <a:pt x="2042" y="73508"/>
                  </a:lnTo>
                  <a:lnTo>
                    <a:pt x="2041" y="77592"/>
                  </a:lnTo>
                  <a:lnTo>
                    <a:pt x="2041" y="81676"/>
                  </a:lnTo>
                  <a:lnTo>
                    <a:pt x="2042" y="85759"/>
                  </a:lnTo>
                  <a:lnTo>
                    <a:pt x="2041" y="89844"/>
                  </a:lnTo>
                  <a:lnTo>
                    <a:pt x="2041" y="91885"/>
                  </a:lnTo>
                  <a:lnTo>
                    <a:pt x="2042" y="98011"/>
                  </a:lnTo>
                  <a:lnTo>
                    <a:pt x="2041" y="104137"/>
                  </a:lnTo>
                  <a:lnTo>
                    <a:pt x="0" y="118430"/>
                  </a:lnTo>
                  <a:lnTo>
                    <a:pt x="2042" y="122513"/>
                  </a:lnTo>
                  <a:lnTo>
                    <a:pt x="4084" y="126598"/>
                  </a:lnTo>
                  <a:lnTo>
                    <a:pt x="10208" y="122514"/>
                  </a:lnTo>
                  <a:lnTo>
                    <a:pt x="14293" y="122513"/>
                  </a:lnTo>
                  <a:lnTo>
                    <a:pt x="18377" y="122514"/>
                  </a:lnTo>
                  <a:lnTo>
                    <a:pt x="22461" y="122514"/>
                  </a:lnTo>
                  <a:lnTo>
                    <a:pt x="26545" y="122513"/>
                  </a:lnTo>
                  <a:lnTo>
                    <a:pt x="30629" y="122514"/>
                  </a:lnTo>
                  <a:lnTo>
                    <a:pt x="36754" y="124556"/>
                  </a:lnTo>
                  <a:lnTo>
                    <a:pt x="38796" y="122513"/>
                  </a:lnTo>
                  <a:lnTo>
                    <a:pt x="40837" y="120472"/>
                  </a:lnTo>
                  <a:lnTo>
                    <a:pt x="38796" y="114347"/>
                  </a:lnTo>
                  <a:lnTo>
                    <a:pt x="38796" y="110262"/>
                  </a:lnTo>
                  <a:lnTo>
                    <a:pt x="38796" y="106179"/>
                  </a:lnTo>
                  <a:lnTo>
                    <a:pt x="36754" y="102095"/>
                  </a:lnTo>
                  <a:lnTo>
                    <a:pt x="38796" y="98011"/>
                  </a:lnTo>
                  <a:lnTo>
                    <a:pt x="40837" y="93927"/>
                  </a:lnTo>
                  <a:lnTo>
                    <a:pt x="49005" y="89844"/>
                  </a:lnTo>
                  <a:lnTo>
                    <a:pt x="51048" y="85759"/>
                  </a:lnTo>
                  <a:lnTo>
                    <a:pt x="53089" y="81676"/>
                  </a:lnTo>
                  <a:lnTo>
                    <a:pt x="51047" y="77592"/>
                  </a:lnTo>
                  <a:lnTo>
                    <a:pt x="51048" y="73508"/>
                  </a:lnTo>
                  <a:lnTo>
                    <a:pt x="51047" y="69424"/>
                  </a:lnTo>
                  <a:lnTo>
                    <a:pt x="51047" y="65341"/>
                  </a:lnTo>
                  <a:lnTo>
                    <a:pt x="51048" y="61257"/>
                  </a:lnTo>
                  <a:lnTo>
                    <a:pt x="51047" y="57173"/>
                  </a:lnTo>
                  <a:lnTo>
                    <a:pt x="51047" y="53089"/>
                  </a:lnTo>
                  <a:lnTo>
                    <a:pt x="51048" y="49005"/>
                  </a:lnTo>
                  <a:lnTo>
                    <a:pt x="51047" y="44922"/>
                  </a:lnTo>
                  <a:lnTo>
                    <a:pt x="51047" y="42880"/>
                  </a:lnTo>
                  <a:lnTo>
                    <a:pt x="51048" y="36754"/>
                  </a:lnTo>
                  <a:lnTo>
                    <a:pt x="51047" y="30629"/>
                  </a:lnTo>
                  <a:lnTo>
                    <a:pt x="51047" y="14293"/>
                  </a:lnTo>
                  <a:lnTo>
                    <a:pt x="51048" y="12251"/>
                  </a:lnTo>
                  <a:lnTo>
                    <a:pt x="51047" y="10209"/>
                  </a:lnTo>
                  <a:lnTo>
                    <a:pt x="49005" y="20419"/>
                  </a:lnTo>
                  <a:lnTo>
                    <a:pt x="51048" y="24502"/>
                  </a:lnTo>
                  <a:lnTo>
                    <a:pt x="53089" y="28587"/>
                  </a:lnTo>
                  <a:lnTo>
                    <a:pt x="61256" y="32670"/>
                  </a:lnTo>
                  <a:lnTo>
                    <a:pt x="63299" y="36754"/>
                  </a:lnTo>
                  <a:lnTo>
                    <a:pt x="63298" y="38381"/>
                  </a:lnTo>
                  <a:lnTo>
                    <a:pt x="61767" y="39051"/>
                  </a:lnTo>
                  <a:lnTo>
                    <a:pt x="61001" y="41635"/>
                  </a:lnTo>
                  <a:lnTo>
                    <a:pt x="63299" y="49005"/>
                  </a:lnTo>
                  <a:lnTo>
                    <a:pt x="70477" y="63937"/>
                  </a:lnTo>
                  <a:lnTo>
                    <a:pt x="80910" y="84228"/>
                  </a:lnTo>
                  <a:lnTo>
                    <a:pt x="91725" y="105285"/>
                  </a:lnTo>
                  <a:lnTo>
                    <a:pt x="100053" y="122513"/>
                  </a:lnTo>
                  <a:lnTo>
                    <a:pt x="104839" y="134574"/>
                  </a:lnTo>
                  <a:lnTo>
                    <a:pt x="107710" y="143954"/>
                  </a:lnTo>
                  <a:lnTo>
                    <a:pt x="109816" y="151802"/>
                  </a:lnTo>
                  <a:lnTo>
                    <a:pt x="112305" y="159268"/>
                  </a:lnTo>
                  <a:lnTo>
                    <a:pt x="128640" y="187855"/>
                  </a:lnTo>
                  <a:lnTo>
                    <a:pt x="134765" y="185813"/>
                  </a:lnTo>
                  <a:lnTo>
                    <a:pt x="136807" y="183770"/>
                  </a:lnTo>
                  <a:lnTo>
                    <a:pt x="138849" y="181729"/>
                  </a:lnTo>
                  <a:lnTo>
                    <a:pt x="136807" y="175604"/>
                  </a:lnTo>
                  <a:lnTo>
                    <a:pt x="136807" y="171519"/>
                  </a:lnTo>
                  <a:lnTo>
                    <a:pt x="136807" y="167436"/>
                  </a:lnTo>
                  <a:lnTo>
                    <a:pt x="136807" y="165394"/>
                  </a:lnTo>
                  <a:lnTo>
                    <a:pt x="136807" y="159268"/>
                  </a:lnTo>
                  <a:lnTo>
                    <a:pt x="136807" y="153142"/>
                  </a:lnTo>
                  <a:lnTo>
                    <a:pt x="136807" y="140891"/>
                  </a:lnTo>
                  <a:lnTo>
                    <a:pt x="136807" y="134765"/>
                  </a:lnTo>
                  <a:lnTo>
                    <a:pt x="136807" y="128640"/>
                  </a:lnTo>
                  <a:lnTo>
                    <a:pt x="136807" y="124556"/>
                  </a:lnTo>
                  <a:lnTo>
                    <a:pt x="136807" y="122513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8575980" y="1846341"/>
              <a:ext cx="73660" cy="0"/>
            </a:xfrm>
            <a:custGeom>
              <a:avLst/>
              <a:gdLst/>
              <a:ahLst/>
              <a:cxnLst/>
              <a:rect l="l" t="t" r="r" b="b"/>
              <a:pathLst>
                <a:path w="73659" h="0">
                  <a:moveTo>
                    <a:pt x="0" y="0"/>
                  </a:moveTo>
                  <a:lnTo>
                    <a:pt x="2040" y="0"/>
                  </a:lnTo>
                  <a:lnTo>
                    <a:pt x="8166" y="0"/>
                  </a:lnTo>
                  <a:lnTo>
                    <a:pt x="12251" y="0"/>
                  </a:lnTo>
                  <a:lnTo>
                    <a:pt x="16333" y="0"/>
                  </a:lnTo>
                  <a:lnTo>
                    <a:pt x="20418" y="0"/>
                  </a:lnTo>
                  <a:lnTo>
                    <a:pt x="24503" y="0"/>
                  </a:lnTo>
                  <a:lnTo>
                    <a:pt x="28585" y="0"/>
                  </a:lnTo>
                  <a:lnTo>
                    <a:pt x="32670" y="0"/>
                  </a:lnTo>
                  <a:lnTo>
                    <a:pt x="36754" y="0"/>
                  </a:lnTo>
                  <a:lnTo>
                    <a:pt x="40837" y="0"/>
                  </a:lnTo>
                  <a:lnTo>
                    <a:pt x="44920" y="0"/>
                  </a:lnTo>
                  <a:lnTo>
                    <a:pt x="49005" y="0"/>
                  </a:lnTo>
                  <a:lnTo>
                    <a:pt x="53089" y="0"/>
                  </a:lnTo>
                  <a:lnTo>
                    <a:pt x="57172" y="0"/>
                  </a:lnTo>
                  <a:lnTo>
                    <a:pt x="61256" y="0"/>
                  </a:lnTo>
                  <a:lnTo>
                    <a:pt x="65340" y="0"/>
                  </a:lnTo>
                  <a:lnTo>
                    <a:pt x="71466" y="0"/>
                  </a:lnTo>
                  <a:lnTo>
                    <a:pt x="73508" y="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7570503" y="1576811"/>
              <a:ext cx="64769" cy="441325"/>
            </a:xfrm>
            <a:custGeom>
              <a:avLst/>
              <a:gdLst/>
              <a:ahLst/>
              <a:cxnLst/>
              <a:rect l="l" t="t" r="r" b="b"/>
              <a:pathLst>
                <a:path w="64770" h="441325">
                  <a:moveTo>
                    <a:pt x="861" y="0"/>
                  </a:moveTo>
                  <a:lnTo>
                    <a:pt x="861" y="2042"/>
                  </a:lnTo>
                  <a:lnTo>
                    <a:pt x="861" y="0"/>
                  </a:lnTo>
                  <a:lnTo>
                    <a:pt x="861" y="12251"/>
                  </a:lnTo>
                  <a:lnTo>
                    <a:pt x="574" y="24120"/>
                  </a:lnTo>
                  <a:lnTo>
                    <a:pt x="95" y="39817"/>
                  </a:lnTo>
                  <a:lnTo>
                    <a:pt x="0" y="57045"/>
                  </a:lnTo>
                  <a:lnTo>
                    <a:pt x="861" y="73508"/>
                  </a:lnTo>
                  <a:lnTo>
                    <a:pt x="3062" y="88822"/>
                  </a:lnTo>
                  <a:lnTo>
                    <a:pt x="6221" y="104137"/>
                  </a:lnTo>
                  <a:lnTo>
                    <a:pt x="9762" y="119451"/>
                  </a:lnTo>
                  <a:lnTo>
                    <a:pt x="13112" y="134765"/>
                  </a:lnTo>
                  <a:lnTo>
                    <a:pt x="16462" y="150941"/>
                  </a:lnTo>
                  <a:lnTo>
                    <a:pt x="20003" y="167691"/>
                  </a:lnTo>
                  <a:lnTo>
                    <a:pt x="23162" y="183292"/>
                  </a:lnTo>
                  <a:lnTo>
                    <a:pt x="25364" y="196022"/>
                  </a:lnTo>
                  <a:lnTo>
                    <a:pt x="25938" y="204732"/>
                  </a:lnTo>
                  <a:lnTo>
                    <a:pt x="25363" y="210571"/>
                  </a:lnTo>
                  <a:lnTo>
                    <a:pt x="24789" y="215261"/>
                  </a:lnTo>
                  <a:lnTo>
                    <a:pt x="25364" y="220525"/>
                  </a:lnTo>
                  <a:lnTo>
                    <a:pt x="27852" y="226651"/>
                  </a:lnTo>
                  <a:lnTo>
                    <a:pt x="31489" y="232776"/>
                  </a:lnTo>
                  <a:lnTo>
                    <a:pt x="35127" y="238902"/>
                  </a:lnTo>
                  <a:lnTo>
                    <a:pt x="37616" y="245028"/>
                  </a:lnTo>
                  <a:lnTo>
                    <a:pt x="39657" y="253195"/>
                  </a:lnTo>
                  <a:lnTo>
                    <a:pt x="37615" y="263405"/>
                  </a:lnTo>
                  <a:lnTo>
                    <a:pt x="37616" y="269530"/>
                  </a:lnTo>
                  <a:lnTo>
                    <a:pt x="37616" y="275656"/>
                  </a:lnTo>
                  <a:lnTo>
                    <a:pt x="37615" y="277698"/>
                  </a:lnTo>
                  <a:lnTo>
                    <a:pt x="37616" y="281782"/>
                  </a:lnTo>
                  <a:lnTo>
                    <a:pt x="37616" y="285866"/>
                  </a:lnTo>
                  <a:lnTo>
                    <a:pt x="37615" y="287908"/>
                  </a:lnTo>
                  <a:lnTo>
                    <a:pt x="37616" y="294033"/>
                  </a:lnTo>
                  <a:lnTo>
                    <a:pt x="37616" y="300159"/>
                  </a:lnTo>
                  <a:lnTo>
                    <a:pt x="35573" y="314452"/>
                  </a:lnTo>
                  <a:lnTo>
                    <a:pt x="37616" y="318536"/>
                  </a:lnTo>
                  <a:lnTo>
                    <a:pt x="39657" y="322620"/>
                  </a:lnTo>
                  <a:lnTo>
                    <a:pt x="47824" y="316495"/>
                  </a:lnTo>
                  <a:lnTo>
                    <a:pt x="49867" y="318536"/>
                  </a:lnTo>
                  <a:lnTo>
                    <a:pt x="51909" y="320578"/>
                  </a:lnTo>
                  <a:lnTo>
                    <a:pt x="49866" y="326704"/>
                  </a:lnTo>
                  <a:lnTo>
                    <a:pt x="49867" y="330787"/>
                  </a:lnTo>
                  <a:lnTo>
                    <a:pt x="49866" y="334872"/>
                  </a:lnTo>
                  <a:lnTo>
                    <a:pt x="49866" y="336913"/>
                  </a:lnTo>
                  <a:lnTo>
                    <a:pt x="49867" y="343039"/>
                  </a:lnTo>
                  <a:lnTo>
                    <a:pt x="49866" y="349165"/>
                  </a:lnTo>
                  <a:lnTo>
                    <a:pt x="47824" y="361417"/>
                  </a:lnTo>
                  <a:lnTo>
                    <a:pt x="49867" y="367542"/>
                  </a:lnTo>
                  <a:lnTo>
                    <a:pt x="51908" y="373668"/>
                  </a:lnTo>
                  <a:lnTo>
                    <a:pt x="60076" y="375710"/>
                  </a:lnTo>
                  <a:lnTo>
                    <a:pt x="62118" y="379793"/>
                  </a:lnTo>
                  <a:lnTo>
                    <a:pt x="64159" y="383877"/>
                  </a:lnTo>
                  <a:lnTo>
                    <a:pt x="62117" y="387961"/>
                  </a:lnTo>
                  <a:lnTo>
                    <a:pt x="62118" y="392045"/>
                  </a:lnTo>
                  <a:lnTo>
                    <a:pt x="62117" y="396129"/>
                  </a:lnTo>
                  <a:lnTo>
                    <a:pt x="62117" y="400212"/>
                  </a:lnTo>
                  <a:lnTo>
                    <a:pt x="62118" y="404296"/>
                  </a:lnTo>
                  <a:lnTo>
                    <a:pt x="62117" y="408380"/>
                  </a:lnTo>
                  <a:lnTo>
                    <a:pt x="62117" y="412464"/>
                  </a:lnTo>
                  <a:lnTo>
                    <a:pt x="62118" y="416547"/>
                  </a:lnTo>
                  <a:lnTo>
                    <a:pt x="62117" y="420632"/>
                  </a:lnTo>
                  <a:lnTo>
                    <a:pt x="62117" y="424715"/>
                  </a:lnTo>
                  <a:lnTo>
                    <a:pt x="62118" y="428799"/>
                  </a:lnTo>
                  <a:lnTo>
                    <a:pt x="62117" y="432882"/>
                  </a:lnTo>
                  <a:lnTo>
                    <a:pt x="62117" y="439009"/>
                  </a:lnTo>
                  <a:lnTo>
                    <a:pt x="62118" y="44105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7693879" y="1760582"/>
              <a:ext cx="0" cy="184150"/>
            </a:xfrm>
            <a:custGeom>
              <a:avLst/>
              <a:gdLst/>
              <a:ahLst/>
              <a:cxnLst/>
              <a:rect l="l" t="t" r="r" b="b"/>
              <a:pathLst>
                <a:path w="0" h="184150">
                  <a:moveTo>
                    <a:pt x="0" y="0"/>
                  </a:moveTo>
                  <a:lnTo>
                    <a:pt x="0" y="0"/>
                  </a:lnTo>
                  <a:lnTo>
                    <a:pt x="0" y="181729"/>
                  </a:lnTo>
                  <a:lnTo>
                    <a:pt x="0" y="183771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8159432" y="174833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w="0" h="12700">
                  <a:moveTo>
                    <a:pt x="0" y="0"/>
                  </a:moveTo>
                  <a:lnTo>
                    <a:pt x="0" y="2042"/>
                  </a:lnTo>
                  <a:lnTo>
                    <a:pt x="0" y="10209"/>
                  </a:lnTo>
                  <a:lnTo>
                    <a:pt x="0" y="12251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8000164" y="1870844"/>
              <a:ext cx="135255" cy="0"/>
            </a:xfrm>
            <a:custGeom>
              <a:avLst/>
              <a:gdLst/>
              <a:ahLst/>
              <a:cxnLst/>
              <a:rect l="l" t="t" r="r" b="b"/>
              <a:pathLst>
                <a:path w="135254" h="0">
                  <a:moveTo>
                    <a:pt x="0" y="0"/>
                  </a:moveTo>
                  <a:lnTo>
                    <a:pt x="2040" y="0"/>
                  </a:lnTo>
                  <a:lnTo>
                    <a:pt x="12251" y="0"/>
                  </a:lnTo>
                  <a:lnTo>
                    <a:pt x="21631" y="0"/>
                  </a:lnTo>
                  <a:lnTo>
                    <a:pt x="33691" y="0"/>
                  </a:lnTo>
                  <a:lnTo>
                    <a:pt x="47282" y="0"/>
                  </a:lnTo>
                  <a:lnTo>
                    <a:pt x="61257" y="0"/>
                  </a:lnTo>
                  <a:lnTo>
                    <a:pt x="76858" y="0"/>
                  </a:lnTo>
                  <a:lnTo>
                    <a:pt x="94182" y="0"/>
                  </a:lnTo>
                  <a:lnTo>
                    <a:pt x="110358" y="0"/>
                  </a:lnTo>
                  <a:lnTo>
                    <a:pt x="122514" y="0"/>
                  </a:lnTo>
                  <a:lnTo>
                    <a:pt x="134764" y="0"/>
                  </a:lnTo>
                  <a:lnTo>
                    <a:pt x="132722" y="0"/>
                  </a:lnTo>
                  <a:lnTo>
                    <a:pt x="134765" y="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7693879" y="1760582"/>
              <a:ext cx="257810" cy="0"/>
            </a:xfrm>
            <a:custGeom>
              <a:avLst/>
              <a:gdLst/>
              <a:ahLst/>
              <a:cxnLst/>
              <a:rect l="l" t="t" r="r" b="b"/>
              <a:pathLst>
                <a:path w="257809" h="0">
                  <a:moveTo>
                    <a:pt x="0" y="0"/>
                  </a:moveTo>
                  <a:lnTo>
                    <a:pt x="2041" y="0"/>
                  </a:lnTo>
                  <a:lnTo>
                    <a:pt x="4083" y="0"/>
                  </a:lnTo>
                  <a:lnTo>
                    <a:pt x="12251" y="0"/>
                  </a:lnTo>
                  <a:lnTo>
                    <a:pt x="18567" y="0"/>
                  </a:lnTo>
                  <a:lnTo>
                    <a:pt x="26033" y="0"/>
                  </a:lnTo>
                  <a:lnTo>
                    <a:pt x="35796" y="0"/>
                  </a:lnTo>
                  <a:lnTo>
                    <a:pt x="49005" y="0"/>
                  </a:lnTo>
                  <a:lnTo>
                    <a:pt x="66999" y="0"/>
                  </a:lnTo>
                  <a:lnTo>
                    <a:pt x="88821" y="0"/>
                  </a:lnTo>
                  <a:lnTo>
                    <a:pt x="112176" y="0"/>
                  </a:lnTo>
                  <a:lnTo>
                    <a:pt x="134765" y="0"/>
                  </a:lnTo>
                  <a:lnTo>
                    <a:pt x="157353" y="0"/>
                  </a:lnTo>
                  <a:lnTo>
                    <a:pt x="180707" y="0"/>
                  </a:lnTo>
                  <a:lnTo>
                    <a:pt x="202529" y="0"/>
                  </a:lnTo>
                  <a:lnTo>
                    <a:pt x="220524" y="0"/>
                  </a:lnTo>
                  <a:lnTo>
                    <a:pt x="234019" y="0"/>
                  </a:lnTo>
                  <a:lnTo>
                    <a:pt x="244260" y="0"/>
                  </a:lnTo>
                  <a:lnTo>
                    <a:pt x="251822" y="0"/>
                  </a:lnTo>
                  <a:lnTo>
                    <a:pt x="257278" y="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/>
          <p:nvPr/>
        </p:nvSpPr>
        <p:spPr>
          <a:xfrm>
            <a:off x="7277331" y="1785085"/>
            <a:ext cx="184150" cy="0"/>
          </a:xfrm>
          <a:custGeom>
            <a:avLst/>
            <a:gdLst/>
            <a:ahLst/>
            <a:cxnLst/>
            <a:rect l="l" t="t" r="r" b="b"/>
            <a:pathLst>
              <a:path w="184150" h="0">
                <a:moveTo>
                  <a:pt x="0" y="0"/>
                </a:moveTo>
                <a:lnTo>
                  <a:pt x="2041" y="0"/>
                </a:lnTo>
                <a:lnTo>
                  <a:pt x="0" y="0"/>
                </a:lnTo>
                <a:lnTo>
                  <a:pt x="12251" y="0"/>
                </a:lnTo>
                <a:lnTo>
                  <a:pt x="24120" y="0"/>
                </a:lnTo>
                <a:lnTo>
                  <a:pt x="39817" y="0"/>
                </a:lnTo>
                <a:lnTo>
                  <a:pt x="57045" y="0"/>
                </a:lnTo>
                <a:lnTo>
                  <a:pt x="73508" y="0"/>
                </a:lnTo>
                <a:lnTo>
                  <a:pt x="89684" y="0"/>
                </a:lnTo>
                <a:lnTo>
                  <a:pt x="106434" y="0"/>
                </a:lnTo>
                <a:lnTo>
                  <a:pt x="122035" y="0"/>
                </a:lnTo>
                <a:lnTo>
                  <a:pt x="134765" y="0"/>
                </a:lnTo>
                <a:lnTo>
                  <a:pt x="149058" y="0"/>
                </a:lnTo>
                <a:lnTo>
                  <a:pt x="153142" y="0"/>
                </a:lnTo>
                <a:lnTo>
                  <a:pt x="159268" y="0"/>
                </a:lnTo>
                <a:lnTo>
                  <a:pt x="165393" y="0"/>
                </a:lnTo>
                <a:lnTo>
                  <a:pt x="167435" y="0"/>
                </a:lnTo>
                <a:lnTo>
                  <a:pt x="171519" y="0"/>
                </a:lnTo>
                <a:lnTo>
                  <a:pt x="175603" y="0"/>
                </a:lnTo>
                <a:lnTo>
                  <a:pt x="181728" y="0"/>
                </a:lnTo>
                <a:lnTo>
                  <a:pt x="183770" y="0"/>
                </a:lnTo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7228326" y="1711576"/>
            <a:ext cx="184150" cy="0"/>
          </a:xfrm>
          <a:custGeom>
            <a:avLst/>
            <a:gdLst/>
            <a:ahLst/>
            <a:cxnLst/>
            <a:rect l="l" t="t" r="r" b="b"/>
            <a:pathLst>
              <a:path w="184150" h="0">
                <a:moveTo>
                  <a:pt x="0" y="0"/>
                </a:moveTo>
                <a:lnTo>
                  <a:pt x="0" y="0"/>
                </a:lnTo>
                <a:lnTo>
                  <a:pt x="26417" y="0"/>
                </a:lnTo>
                <a:lnTo>
                  <a:pt x="26033" y="0"/>
                </a:lnTo>
                <a:lnTo>
                  <a:pt x="181728" y="0"/>
                </a:lnTo>
                <a:lnTo>
                  <a:pt x="183770" y="0"/>
                </a:lnTo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7" name="object 57" descr=""/>
          <p:cNvGrpSpPr/>
          <p:nvPr/>
        </p:nvGrpSpPr>
        <p:grpSpPr>
          <a:xfrm>
            <a:off x="6876894" y="1445905"/>
            <a:ext cx="278130" cy="394970"/>
            <a:chOff x="6876894" y="1445905"/>
            <a:chExt cx="278130" cy="394970"/>
          </a:xfrm>
        </p:grpSpPr>
        <p:sp>
          <p:nvSpPr>
            <p:cNvPr id="58" name="object 58" descr=""/>
            <p:cNvSpPr/>
            <p:nvPr/>
          </p:nvSpPr>
          <p:spPr>
            <a:xfrm>
              <a:off x="6909789" y="1834090"/>
              <a:ext cx="245110" cy="0"/>
            </a:xfrm>
            <a:custGeom>
              <a:avLst/>
              <a:gdLst/>
              <a:ahLst/>
              <a:cxnLst/>
              <a:rect l="l" t="t" r="r" b="b"/>
              <a:pathLst>
                <a:path w="245109" h="0">
                  <a:moveTo>
                    <a:pt x="0" y="0"/>
                  </a:moveTo>
                  <a:lnTo>
                    <a:pt x="2041" y="0"/>
                  </a:lnTo>
                  <a:lnTo>
                    <a:pt x="4082" y="0"/>
                  </a:lnTo>
                  <a:lnTo>
                    <a:pt x="12251" y="0"/>
                  </a:lnTo>
                  <a:lnTo>
                    <a:pt x="19429" y="0"/>
                  </a:lnTo>
                  <a:lnTo>
                    <a:pt x="28330" y="0"/>
                  </a:lnTo>
                  <a:lnTo>
                    <a:pt x="38380" y="0"/>
                  </a:lnTo>
                  <a:lnTo>
                    <a:pt x="49005" y="0"/>
                  </a:lnTo>
                  <a:lnTo>
                    <a:pt x="60108" y="0"/>
                  </a:lnTo>
                  <a:lnTo>
                    <a:pt x="71976" y="0"/>
                  </a:lnTo>
                  <a:lnTo>
                    <a:pt x="84610" y="0"/>
                  </a:lnTo>
                  <a:lnTo>
                    <a:pt x="98011" y="0"/>
                  </a:lnTo>
                  <a:lnTo>
                    <a:pt x="112750" y="0"/>
                  </a:lnTo>
                  <a:lnTo>
                    <a:pt x="128639" y="0"/>
                  </a:lnTo>
                  <a:lnTo>
                    <a:pt x="144528" y="0"/>
                  </a:lnTo>
                  <a:lnTo>
                    <a:pt x="159268" y="0"/>
                  </a:lnTo>
                  <a:lnTo>
                    <a:pt x="173242" y="0"/>
                  </a:lnTo>
                  <a:lnTo>
                    <a:pt x="186833" y="0"/>
                  </a:lnTo>
                  <a:lnTo>
                    <a:pt x="198893" y="0"/>
                  </a:lnTo>
                  <a:lnTo>
                    <a:pt x="208274" y="0"/>
                  </a:lnTo>
                  <a:lnTo>
                    <a:pt x="218482" y="0"/>
                  </a:lnTo>
                  <a:lnTo>
                    <a:pt x="216441" y="0"/>
                  </a:lnTo>
                  <a:lnTo>
                    <a:pt x="220525" y="0"/>
                  </a:lnTo>
                  <a:lnTo>
                    <a:pt x="224608" y="0"/>
                  </a:lnTo>
                  <a:lnTo>
                    <a:pt x="228692" y="0"/>
                  </a:lnTo>
                  <a:lnTo>
                    <a:pt x="232776" y="0"/>
                  </a:lnTo>
                  <a:lnTo>
                    <a:pt x="236859" y="0"/>
                  </a:lnTo>
                  <a:lnTo>
                    <a:pt x="242985" y="0"/>
                  </a:lnTo>
                  <a:lnTo>
                    <a:pt x="245028" y="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6883244" y="1452255"/>
              <a:ext cx="222885" cy="357505"/>
            </a:xfrm>
            <a:custGeom>
              <a:avLst/>
              <a:gdLst/>
              <a:ahLst/>
              <a:cxnLst/>
              <a:rect l="l" t="t" r="r" b="b"/>
              <a:pathLst>
                <a:path w="222884" h="357505">
                  <a:moveTo>
                    <a:pt x="14293" y="14292"/>
                  </a:moveTo>
                  <a:lnTo>
                    <a:pt x="16334" y="14293"/>
                  </a:lnTo>
                  <a:lnTo>
                    <a:pt x="24502" y="12251"/>
                  </a:lnTo>
                  <a:lnTo>
                    <a:pt x="26544" y="14292"/>
                  </a:lnTo>
                  <a:lnTo>
                    <a:pt x="28585" y="16335"/>
                  </a:lnTo>
                  <a:lnTo>
                    <a:pt x="26544" y="20418"/>
                  </a:lnTo>
                  <a:lnTo>
                    <a:pt x="26544" y="26544"/>
                  </a:lnTo>
                  <a:lnTo>
                    <a:pt x="26544" y="32670"/>
                  </a:lnTo>
                  <a:lnTo>
                    <a:pt x="26544" y="40837"/>
                  </a:lnTo>
                  <a:lnTo>
                    <a:pt x="26544" y="51046"/>
                  </a:lnTo>
                  <a:lnTo>
                    <a:pt x="26544" y="58225"/>
                  </a:lnTo>
                  <a:lnTo>
                    <a:pt x="26544" y="65595"/>
                  </a:lnTo>
                  <a:lnTo>
                    <a:pt x="26544" y="74879"/>
                  </a:lnTo>
                  <a:lnTo>
                    <a:pt x="26544" y="87801"/>
                  </a:lnTo>
                  <a:lnTo>
                    <a:pt x="26831" y="105508"/>
                  </a:lnTo>
                  <a:lnTo>
                    <a:pt x="27309" y="126852"/>
                  </a:lnTo>
                  <a:lnTo>
                    <a:pt x="27405" y="150111"/>
                  </a:lnTo>
                  <a:lnTo>
                    <a:pt x="24343" y="198350"/>
                  </a:lnTo>
                  <a:lnTo>
                    <a:pt x="17643" y="250227"/>
                  </a:lnTo>
                  <a:lnTo>
                    <a:pt x="7402" y="299903"/>
                  </a:lnTo>
                  <a:lnTo>
                    <a:pt x="4243" y="310336"/>
                  </a:lnTo>
                  <a:lnTo>
                    <a:pt x="2042" y="320577"/>
                  </a:lnTo>
                  <a:lnTo>
                    <a:pt x="1180" y="332063"/>
                  </a:lnTo>
                  <a:lnTo>
                    <a:pt x="1276" y="343549"/>
                  </a:lnTo>
                  <a:lnTo>
                    <a:pt x="1755" y="352738"/>
                  </a:lnTo>
                  <a:lnTo>
                    <a:pt x="2042" y="357332"/>
                  </a:lnTo>
                  <a:lnTo>
                    <a:pt x="2042" y="355800"/>
                  </a:lnTo>
                  <a:lnTo>
                    <a:pt x="2042" y="349675"/>
                  </a:lnTo>
                  <a:lnTo>
                    <a:pt x="2042" y="8167"/>
                  </a:lnTo>
                  <a:lnTo>
                    <a:pt x="0" y="4083"/>
                  </a:lnTo>
                  <a:lnTo>
                    <a:pt x="2042" y="2041"/>
                  </a:lnTo>
                  <a:lnTo>
                    <a:pt x="4084" y="0"/>
                  </a:lnTo>
                  <a:lnTo>
                    <a:pt x="10209" y="2042"/>
                  </a:lnTo>
                  <a:lnTo>
                    <a:pt x="14293" y="2041"/>
                  </a:lnTo>
                  <a:lnTo>
                    <a:pt x="18377" y="2041"/>
                  </a:lnTo>
                  <a:lnTo>
                    <a:pt x="24502" y="0"/>
                  </a:lnTo>
                  <a:lnTo>
                    <a:pt x="26544" y="2041"/>
                  </a:lnTo>
                  <a:lnTo>
                    <a:pt x="28585" y="4083"/>
                  </a:lnTo>
                  <a:lnTo>
                    <a:pt x="22460" y="6125"/>
                  </a:lnTo>
                  <a:lnTo>
                    <a:pt x="26544" y="14292"/>
                  </a:lnTo>
                  <a:lnTo>
                    <a:pt x="29511" y="19461"/>
                  </a:lnTo>
                  <a:lnTo>
                    <a:pt x="33436" y="25013"/>
                  </a:lnTo>
                  <a:lnTo>
                    <a:pt x="40040" y="34393"/>
                  </a:lnTo>
                  <a:lnTo>
                    <a:pt x="69903" y="80144"/>
                  </a:lnTo>
                  <a:lnTo>
                    <a:pt x="94693" y="118429"/>
                  </a:lnTo>
                  <a:lnTo>
                    <a:pt x="119100" y="156715"/>
                  </a:lnTo>
                  <a:lnTo>
                    <a:pt x="144177" y="201030"/>
                  </a:lnTo>
                  <a:lnTo>
                    <a:pt x="145230" y="208018"/>
                  </a:lnTo>
                  <a:lnTo>
                    <a:pt x="145134" y="213091"/>
                  </a:lnTo>
                  <a:lnTo>
                    <a:pt x="149059" y="222566"/>
                  </a:lnTo>
                  <a:lnTo>
                    <a:pt x="159874" y="239795"/>
                  </a:lnTo>
                  <a:lnTo>
                    <a:pt x="174326" y="260852"/>
                  </a:lnTo>
                  <a:lnTo>
                    <a:pt x="188397" y="281143"/>
                  </a:lnTo>
                  <a:lnTo>
                    <a:pt x="198064" y="296074"/>
                  </a:lnTo>
                  <a:lnTo>
                    <a:pt x="201222" y="303444"/>
                  </a:lnTo>
                  <a:lnTo>
                    <a:pt x="200361" y="306029"/>
                  </a:lnTo>
                  <a:lnTo>
                    <a:pt x="198351" y="306699"/>
                  </a:lnTo>
                  <a:lnTo>
                    <a:pt x="198064" y="308326"/>
                  </a:lnTo>
                  <a:lnTo>
                    <a:pt x="200106" y="312410"/>
                  </a:lnTo>
                  <a:lnTo>
                    <a:pt x="206231" y="316494"/>
                  </a:lnTo>
                  <a:lnTo>
                    <a:pt x="210315" y="320577"/>
                  </a:lnTo>
                  <a:lnTo>
                    <a:pt x="214399" y="324661"/>
                  </a:lnTo>
                  <a:lnTo>
                    <a:pt x="220524" y="330788"/>
                  </a:lnTo>
                  <a:lnTo>
                    <a:pt x="222567" y="332829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2956" rIns="0" bIns="0" rtlCol="0" vert="horz">
            <a:spAutoFit/>
          </a:bodyPr>
          <a:lstStyle/>
          <a:p>
            <a:pPr marL="1943100">
              <a:lnSpc>
                <a:spcPct val="100000"/>
              </a:lnSpc>
              <a:spcBef>
                <a:spcPts val="114"/>
              </a:spcBef>
            </a:pPr>
            <a:r>
              <a:rPr dirty="0" spc="-254">
                <a:solidFill>
                  <a:srgbClr val="00AF50"/>
                </a:solidFill>
              </a:rPr>
              <a:t>DISEÑO</a:t>
            </a:r>
            <a:r>
              <a:rPr dirty="0" spc="-45">
                <a:solidFill>
                  <a:srgbClr val="00AF50"/>
                </a:solidFill>
              </a:rPr>
              <a:t> </a:t>
            </a:r>
            <a:r>
              <a:rPr dirty="0" spc="-270">
                <a:solidFill>
                  <a:srgbClr val="00AF50"/>
                </a:solidFill>
              </a:rPr>
              <a:t>DE</a:t>
            </a:r>
            <a:r>
              <a:rPr dirty="0" spc="-1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CURVA</a:t>
            </a:r>
            <a:r>
              <a:rPr dirty="0" spc="-235">
                <a:solidFill>
                  <a:srgbClr val="00AF50"/>
                </a:solidFill>
              </a:rPr>
              <a:t> </a:t>
            </a:r>
            <a:r>
              <a:rPr dirty="0" spc="-380">
                <a:solidFill>
                  <a:srgbClr val="00AF50"/>
                </a:solidFill>
              </a:rPr>
              <a:t>ESPIRAL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5811" y="1420368"/>
            <a:ext cx="215741" cy="2286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1210" y="1412748"/>
            <a:ext cx="4486370" cy="23926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952" y="2627376"/>
            <a:ext cx="1998695" cy="27432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75332" y="4774691"/>
            <a:ext cx="179831" cy="227076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2655760" y="4773167"/>
            <a:ext cx="859790" cy="228600"/>
          </a:xfrm>
          <a:custGeom>
            <a:avLst/>
            <a:gdLst/>
            <a:ahLst/>
            <a:cxnLst/>
            <a:rect l="l" t="t" r="r" b="b"/>
            <a:pathLst>
              <a:path w="859789" h="228600">
                <a:moveTo>
                  <a:pt x="229552" y="109728"/>
                </a:moveTo>
                <a:lnTo>
                  <a:pt x="23907" y="109728"/>
                </a:lnTo>
                <a:lnTo>
                  <a:pt x="33337" y="82296"/>
                </a:lnTo>
                <a:lnTo>
                  <a:pt x="238982" y="82296"/>
                </a:lnTo>
                <a:lnTo>
                  <a:pt x="229552" y="109728"/>
                </a:lnTo>
                <a:close/>
              </a:path>
              <a:path w="859789" h="228600">
                <a:moveTo>
                  <a:pt x="205644" y="179832"/>
                </a:moveTo>
                <a:lnTo>
                  <a:pt x="0" y="179832"/>
                </a:lnTo>
                <a:lnTo>
                  <a:pt x="9334" y="152400"/>
                </a:lnTo>
                <a:lnTo>
                  <a:pt x="214979" y="152400"/>
                </a:lnTo>
                <a:lnTo>
                  <a:pt x="205644" y="179832"/>
                </a:lnTo>
                <a:close/>
              </a:path>
              <a:path w="859789" h="228600">
                <a:moveTo>
                  <a:pt x="372237" y="64008"/>
                </a:moveTo>
                <a:lnTo>
                  <a:pt x="368712" y="47529"/>
                </a:lnTo>
                <a:lnTo>
                  <a:pt x="461581" y="0"/>
                </a:lnTo>
                <a:lnTo>
                  <a:pt x="475773" y="0"/>
                </a:lnTo>
                <a:lnTo>
                  <a:pt x="472166" y="9609"/>
                </a:lnTo>
                <a:lnTo>
                  <a:pt x="468201" y="20443"/>
                </a:lnTo>
                <a:lnTo>
                  <a:pt x="463879" y="32508"/>
                </a:lnTo>
                <a:lnTo>
                  <a:pt x="459836" y="44005"/>
                </a:lnTo>
                <a:lnTo>
                  <a:pt x="415290" y="44005"/>
                </a:lnTo>
                <a:lnTo>
                  <a:pt x="410718" y="45624"/>
                </a:lnTo>
                <a:lnTo>
                  <a:pt x="372237" y="64008"/>
                </a:lnTo>
                <a:close/>
              </a:path>
              <a:path w="859789" h="228600">
                <a:moveTo>
                  <a:pt x="441007" y="228600"/>
                </a:moveTo>
                <a:lnTo>
                  <a:pt x="316039" y="228600"/>
                </a:lnTo>
                <a:lnTo>
                  <a:pt x="322230" y="210502"/>
                </a:lnTo>
                <a:lnTo>
                  <a:pt x="331697" y="210108"/>
                </a:lnTo>
                <a:lnTo>
                  <a:pt x="339530" y="209633"/>
                </a:lnTo>
                <a:lnTo>
                  <a:pt x="368998" y="198215"/>
                </a:lnTo>
                <a:lnTo>
                  <a:pt x="371094" y="195357"/>
                </a:lnTo>
                <a:lnTo>
                  <a:pt x="373284" y="190404"/>
                </a:lnTo>
                <a:lnTo>
                  <a:pt x="375698" y="183165"/>
                </a:lnTo>
                <a:lnTo>
                  <a:pt x="420147" y="53149"/>
                </a:lnTo>
                <a:lnTo>
                  <a:pt x="421386" y="49720"/>
                </a:lnTo>
                <a:lnTo>
                  <a:pt x="421723" y="47529"/>
                </a:lnTo>
                <a:lnTo>
                  <a:pt x="421767" y="47244"/>
                </a:lnTo>
                <a:lnTo>
                  <a:pt x="421151" y="45815"/>
                </a:lnTo>
                <a:lnTo>
                  <a:pt x="420624" y="44672"/>
                </a:lnTo>
                <a:lnTo>
                  <a:pt x="419481" y="44005"/>
                </a:lnTo>
                <a:lnTo>
                  <a:pt x="459836" y="44005"/>
                </a:lnTo>
                <a:lnTo>
                  <a:pt x="412337" y="183165"/>
                </a:lnTo>
                <a:lnTo>
                  <a:pt x="408146" y="199834"/>
                </a:lnTo>
                <a:lnTo>
                  <a:pt x="408320" y="201168"/>
                </a:lnTo>
                <a:lnTo>
                  <a:pt x="413956" y="207073"/>
                </a:lnTo>
                <a:lnTo>
                  <a:pt x="416337" y="208026"/>
                </a:lnTo>
                <a:lnTo>
                  <a:pt x="419766" y="208788"/>
                </a:lnTo>
                <a:lnTo>
                  <a:pt x="428910" y="209931"/>
                </a:lnTo>
                <a:lnTo>
                  <a:pt x="436530" y="210312"/>
                </a:lnTo>
                <a:lnTo>
                  <a:pt x="447198" y="210502"/>
                </a:lnTo>
                <a:lnTo>
                  <a:pt x="441007" y="228600"/>
                </a:lnTo>
                <a:close/>
              </a:path>
              <a:path w="859789" h="228600">
                <a:moveTo>
                  <a:pt x="660844" y="163068"/>
                </a:moveTo>
                <a:lnTo>
                  <a:pt x="496919" y="163068"/>
                </a:lnTo>
                <a:lnTo>
                  <a:pt x="502253" y="147351"/>
                </a:lnTo>
                <a:lnTo>
                  <a:pt x="647509" y="3048"/>
                </a:lnTo>
                <a:lnTo>
                  <a:pt x="676465" y="3048"/>
                </a:lnTo>
                <a:lnTo>
                  <a:pt x="661964" y="45529"/>
                </a:lnTo>
                <a:lnTo>
                  <a:pt x="628554" y="45529"/>
                </a:lnTo>
                <a:lnTo>
                  <a:pt x="626931" y="49458"/>
                </a:lnTo>
                <a:lnTo>
                  <a:pt x="625414" y="53336"/>
                </a:lnTo>
                <a:lnTo>
                  <a:pt x="539177" y="141732"/>
                </a:lnTo>
                <a:lnTo>
                  <a:pt x="538352" y="141732"/>
                </a:lnTo>
                <a:lnTo>
                  <a:pt x="537876" y="143065"/>
                </a:lnTo>
                <a:lnTo>
                  <a:pt x="668778" y="143065"/>
                </a:lnTo>
                <a:lnTo>
                  <a:pt x="660844" y="163068"/>
                </a:lnTo>
                <a:close/>
              </a:path>
              <a:path w="859789" h="228600">
                <a:moveTo>
                  <a:pt x="625414" y="53336"/>
                </a:moveTo>
                <a:lnTo>
                  <a:pt x="626931" y="49458"/>
                </a:lnTo>
                <a:lnTo>
                  <a:pt x="628554" y="45529"/>
                </a:lnTo>
                <a:lnTo>
                  <a:pt x="633031" y="45529"/>
                </a:lnTo>
                <a:lnTo>
                  <a:pt x="625414" y="53336"/>
                </a:lnTo>
                <a:close/>
              </a:path>
              <a:path w="859789" h="228600">
                <a:moveTo>
                  <a:pt x="629126" y="141732"/>
                </a:moveTo>
                <a:lnTo>
                  <a:pt x="594074" y="141732"/>
                </a:lnTo>
                <a:lnTo>
                  <a:pt x="606742" y="104679"/>
                </a:lnTo>
                <a:lnTo>
                  <a:pt x="622112" y="62031"/>
                </a:lnTo>
                <a:lnTo>
                  <a:pt x="633031" y="45529"/>
                </a:lnTo>
                <a:lnTo>
                  <a:pt x="661964" y="45529"/>
                </a:lnTo>
                <a:lnTo>
                  <a:pt x="629223" y="141446"/>
                </a:lnTo>
                <a:lnTo>
                  <a:pt x="629126" y="141732"/>
                </a:lnTo>
                <a:close/>
              </a:path>
              <a:path w="859789" h="228600">
                <a:moveTo>
                  <a:pt x="668778" y="143065"/>
                </a:moveTo>
                <a:lnTo>
                  <a:pt x="537876" y="143065"/>
                </a:lnTo>
                <a:lnTo>
                  <a:pt x="539177" y="141732"/>
                </a:lnTo>
                <a:lnTo>
                  <a:pt x="635150" y="141732"/>
                </a:lnTo>
                <a:lnTo>
                  <a:pt x="638365" y="141446"/>
                </a:lnTo>
                <a:lnTo>
                  <a:pt x="640841" y="140684"/>
                </a:lnTo>
                <a:lnTo>
                  <a:pt x="643413" y="139922"/>
                </a:lnTo>
                <a:lnTo>
                  <a:pt x="645795" y="138588"/>
                </a:lnTo>
                <a:lnTo>
                  <a:pt x="647985" y="136493"/>
                </a:lnTo>
                <a:lnTo>
                  <a:pt x="650271" y="134493"/>
                </a:lnTo>
                <a:lnTo>
                  <a:pt x="653414" y="130111"/>
                </a:lnTo>
                <a:lnTo>
                  <a:pt x="657415" y="123444"/>
                </a:lnTo>
                <a:lnTo>
                  <a:pt x="676560" y="123444"/>
                </a:lnTo>
                <a:lnTo>
                  <a:pt x="668778" y="143065"/>
                </a:lnTo>
                <a:close/>
              </a:path>
              <a:path w="859789" h="228600">
                <a:moveTo>
                  <a:pt x="537876" y="143065"/>
                </a:moveTo>
                <a:lnTo>
                  <a:pt x="538352" y="141732"/>
                </a:lnTo>
                <a:lnTo>
                  <a:pt x="539177" y="141732"/>
                </a:lnTo>
                <a:lnTo>
                  <a:pt x="537876" y="143065"/>
                </a:lnTo>
                <a:close/>
              </a:path>
              <a:path w="859789" h="228600">
                <a:moveTo>
                  <a:pt x="618267" y="228600"/>
                </a:moveTo>
                <a:lnTo>
                  <a:pt x="545592" y="228600"/>
                </a:lnTo>
                <a:lnTo>
                  <a:pt x="549970" y="215931"/>
                </a:lnTo>
                <a:lnTo>
                  <a:pt x="550068" y="215646"/>
                </a:lnTo>
                <a:lnTo>
                  <a:pt x="558450" y="213741"/>
                </a:lnTo>
                <a:lnTo>
                  <a:pt x="563784" y="211931"/>
                </a:lnTo>
                <a:lnTo>
                  <a:pt x="566166" y="210216"/>
                </a:lnTo>
                <a:lnTo>
                  <a:pt x="568547" y="208597"/>
                </a:lnTo>
                <a:lnTo>
                  <a:pt x="570642" y="206121"/>
                </a:lnTo>
                <a:lnTo>
                  <a:pt x="572357" y="202692"/>
                </a:lnTo>
                <a:lnTo>
                  <a:pt x="574167" y="199358"/>
                </a:lnTo>
                <a:lnTo>
                  <a:pt x="576357" y="193833"/>
                </a:lnTo>
                <a:lnTo>
                  <a:pt x="578929" y="186118"/>
                </a:lnTo>
                <a:lnTo>
                  <a:pt x="586835" y="163068"/>
                </a:lnTo>
                <a:lnTo>
                  <a:pt x="621887" y="163068"/>
                </a:lnTo>
                <a:lnTo>
                  <a:pt x="613981" y="186118"/>
                </a:lnTo>
                <a:lnTo>
                  <a:pt x="611600" y="193357"/>
                </a:lnTo>
                <a:lnTo>
                  <a:pt x="610076" y="198405"/>
                </a:lnTo>
                <a:lnTo>
                  <a:pt x="608933" y="204501"/>
                </a:lnTo>
                <a:lnTo>
                  <a:pt x="608798" y="206121"/>
                </a:lnTo>
                <a:lnTo>
                  <a:pt x="608742" y="206787"/>
                </a:lnTo>
                <a:lnTo>
                  <a:pt x="609504" y="209835"/>
                </a:lnTo>
                <a:lnTo>
                  <a:pt x="610457" y="211074"/>
                </a:lnTo>
                <a:lnTo>
                  <a:pt x="611657" y="211931"/>
                </a:lnTo>
                <a:lnTo>
                  <a:pt x="613124" y="213074"/>
                </a:lnTo>
                <a:lnTo>
                  <a:pt x="616743" y="214407"/>
                </a:lnTo>
                <a:lnTo>
                  <a:pt x="622649" y="215931"/>
                </a:lnTo>
                <a:lnTo>
                  <a:pt x="618267" y="228600"/>
                </a:lnTo>
                <a:close/>
              </a:path>
              <a:path w="859789" h="228600">
                <a:moveTo>
                  <a:pt x="843724" y="163068"/>
                </a:moveTo>
                <a:lnTo>
                  <a:pt x="679799" y="163068"/>
                </a:lnTo>
                <a:lnTo>
                  <a:pt x="685133" y="147351"/>
                </a:lnTo>
                <a:lnTo>
                  <a:pt x="830389" y="3048"/>
                </a:lnTo>
                <a:lnTo>
                  <a:pt x="859345" y="3048"/>
                </a:lnTo>
                <a:lnTo>
                  <a:pt x="844844" y="45529"/>
                </a:lnTo>
                <a:lnTo>
                  <a:pt x="811434" y="45529"/>
                </a:lnTo>
                <a:lnTo>
                  <a:pt x="809811" y="49458"/>
                </a:lnTo>
                <a:lnTo>
                  <a:pt x="808294" y="53336"/>
                </a:lnTo>
                <a:lnTo>
                  <a:pt x="722057" y="141732"/>
                </a:lnTo>
                <a:lnTo>
                  <a:pt x="721233" y="141732"/>
                </a:lnTo>
                <a:lnTo>
                  <a:pt x="720756" y="143065"/>
                </a:lnTo>
                <a:lnTo>
                  <a:pt x="851658" y="143065"/>
                </a:lnTo>
                <a:lnTo>
                  <a:pt x="843724" y="163068"/>
                </a:lnTo>
                <a:close/>
              </a:path>
              <a:path w="859789" h="228600">
                <a:moveTo>
                  <a:pt x="808294" y="53336"/>
                </a:moveTo>
                <a:lnTo>
                  <a:pt x="809811" y="49458"/>
                </a:lnTo>
                <a:lnTo>
                  <a:pt x="811434" y="45529"/>
                </a:lnTo>
                <a:lnTo>
                  <a:pt x="815911" y="45529"/>
                </a:lnTo>
                <a:lnTo>
                  <a:pt x="808294" y="53336"/>
                </a:lnTo>
                <a:close/>
              </a:path>
              <a:path w="859789" h="228600">
                <a:moveTo>
                  <a:pt x="812006" y="141732"/>
                </a:moveTo>
                <a:lnTo>
                  <a:pt x="776954" y="141732"/>
                </a:lnTo>
                <a:lnTo>
                  <a:pt x="789622" y="104679"/>
                </a:lnTo>
                <a:lnTo>
                  <a:pt x="804992" y="62031"/>
                </a:lnTo>
                <a:lnTo>
                  <a:pt x="815911" y="45529"/>
                </a:lnTo>
                <a:lnTo>
                  <a:pt x="844844" y="45529"/>
                </a:lnTo>
                <a:lnTo>
                  <a:pt x="812103" y="141446"/>
                </a:lnTo>
                <a:lnTo>
                  <a:pt x="812006" y="141732"/>
                </a:lnTo>
                <a:close/>
              </a:path>
              <a:path w="859789" h="228600">
                <a:moveTo>
                  <a:pt x="851658" y="143065"/>
                </a:moveTo>
                <a:lnTo>
                  <a:pt x="720756" y="143065"/>
                </a:lnTo>
                <a:lnTo>
                  <a:pt x="722057" y="141732"/>
                </a:lnTo>
                <a:lnTo>
                  <a:pt x="818030" y="141732"/>
                </a:lnTo>
                <a:lnTo>
                  <a:pt x="821245" y="141446"/>
                </a:lnTo>
                <a:lnTo>
                  <a:pt x="823722" y="140684"/>
                </a:lnTo>
                <a:lnTo>
                  <a:pt x="826293" y="139922"/>
                </a:lnTo>
                <a:lnTo>
                  <a:pt x="828675" y="138588"/>
                </a:lnTo>
                <a:lnTo>
                  <a:pt x="830865" y="136493"/>
                </a:lnTo>
                <a:lnTo>
                  <a:pt x="833151" y="134493"/>
                </a:lnTo>
                <a:lnTo>
                  <a:pt x="836295" y="130111"/>
                </a:lnTo>
                <a:lnTo>
                  <a:pt x="840295" y="123444"/>
                </a:lnTo>
                <a:lnTo>
                  <a:pt x="859440" y="123444"/>
                </a:lnTo>
                <a:lnTo>
                  <a:pt x="851658" y="143065"/>
                </a:lnTo>
                <a:close/>
              </a:path>
              <a:path w="859789" h="228600">
                <a:moveTo>
                  <a:pt x="720756" y="143065"/>
                </a:moveTo>
                <a:lnTo>
                  <a:pt x="721233" y="141732"/>
                </a:lnTo>
                <a:lnTo>
                  <a:pt x="722057" y="141732"/>
                </a:lnTo>
                <a:lnTo>
                  <a:pt x="720756" y="143065"/>
                </a:lnTo>
                <a:close/>
              </a:path>
              <a:path w="859789" h="228600">
                <a:moveTo>
                  <a:pt x="801147" y="228600"/>
                </a:moveTo>
                <a:lnTo>
                  <a:pt x="728472" y="228600"/>
                </a:lnTo>
                <a:lnTo>
                  <a:pt x="732850" y="215931"/>
                </a:lnTo>
                <a:lnTo>
                  <a:pt x="732948" y="215646"/>
                </a:lnTo>
                <a:lnTo>
                  <a:pt x="741330" y="213741"/>
                </a:lnTo>
                <a:lnTo>
                  <a:pt x="746664" y="211931"/>
                </a:lnTo>
                <a:lnTo>
                  <a:pt x="749045" y="210216"/>
                </a:lnTo>
                <a:lnTo>
                  <a:pt x="751427" y="208597"/>
                </a:lnTo>
                <a:lnTo>
                  <a:pt x="753522" y="206121"/>
                </a:lnTo>
                <a:lnTo>
                  <a:pt x="755237" y="202692"/>
                </a:lnTo>
                <a:lnTo>
                  <a:pt x="757047" y="199358"/>
                </a:lnTo>
                <a:lnTo>
                  <a:pt x="759237" y="193833"/>
                </a:lnTo>
                <a:lnTo>
                  <a:pt x="761809" y="186118"/>
                </a:lnTo>
                <a:lnTo>
                  <a:pt x="769715" y="163068"/>
                </a:lnTo>
                <a:lnTo>
                  <a:pt x="804767" y="163068"/>
                </a:lnTo>
                <a:lnTo>
                  <a:pt x="796861" y="186118"/>
                </a:lnTo>
                <a:lnTo>
                  <a:pt x="794480" y="193357"/>
                </a:lnTo>
                <a:lnTo>
                  <a:pt x="792956" y="198405"/>
                </a:lnTo>
                <a:lnTo>
                  <a:pt x="791813" y="204501"/>
                </a:lnTo>
                <a:lnTo>
                  <a:pt x="791678" y="206121"/>
                </a:lnTo>
                <a:lnTo>
                  <a:pt x="791622" y="206787"/>
                </a:lnTo>
                <a:lnTo>
                  <a:pt x="792384" y="209835"/>
                </a:lnTo>
                <a:lnTo>
                  <a:pt x="793337" y="211074"/>
                </a:lnTo>
                <a:lnTo>
                  <a:pt x="794537" y="211931"/>
                </a:lnTo>
                <a:lnTo>
                  <a:pt x="796004" y="213074"/>
                </a:lnTo>
                <a:lnTo>
                  <a:pt x="799623" y="214407"/>
                </a:lnTo>
                <a:lnTo>
                  <a:pt x="805529" y="215931"/>
                </a:lnTo>
                <a:lnTo>
                  <a:pt x="801147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3593591" y="4899660"/>
            <a:ext cx="93345" cy="30480"/>
          </a:xfrm>
          <a:custGeom>
            <a:avLst/>
            <a:gdLst/>
            <a:ahLst/>
            <a:cxnLst/>
            <a:rect l="l" t="t" r="r" b="b"/>
            <a:pathLst>
              <a:path w="93345" h="30479">
                <a:moveTo>
                  <a:pt x="82296" y="30479"/>
                </a:moveTo>
                <a:lnTo>
                  <a:pt x="0" y="30479"/>
                </a:lnTo>
                <a:lnTo>
                  <a:pt x="10477" y="0"/>
                </a:lnTo>
                <a:lnTo>
                  <a:pt x="92773" y="0"/>
                </a:lnTo>
                <a:lnTo>
                  <a:pt x="82296" y="30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2199132" y="1810511"/>
            <a:ext cx="6665595" cy="5400040"/>
            <a:chOff x="2199132" y="1810511"/>
            <a:chExt cx="6665595" cy="5400040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9899" y="4773168"/>
              <a:ext cx="1811559" cy="23164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803063" y="5577839"/>
              <a:ext cx="1104265" cy="231775"/>
            </a:xfrm>
            <a:custGeom>
              <a:avLst/>
              <a:gdLst/>
              <a:ahLst/>
              <a:cxnLst/>
              <a:rect l="l" t="t" r="r" b="b"/>
              <a:pathLst>
                <a:path w="1104264" h="231775">
                  <a:moveTo>
                    <a:pt x="214985" y="152400"/>
                  </a:moveTo>
                  <a:lnTo>
                    <a:pt x="9334" y="152400"/>
                  </a:lnTo>
                  <a:lnTo>
                    <a:pt x="0" y="179832"/>
                  </a:lnTo>
                  <a:lnTo>
                    <a:pt x="205651" y="179832"/>
                  </a:lnTo>
                  <a:lnTo>
                    <a:pt x="214985" y="152400"/>
                  </a:lnTo>
                  <a:close/>
                </a:path>
                <a:path w="1104264" h="231775">
                  <a:moveTo>
                    <a:pt x="238988" y="82296"/>
                  </a:moveTo>
                  <a:lnTo>
                    <a:pt x="33337" y="82296"/>
                  </a:lnTo>
                  <a:lnTo>
                    <a:pt x="23914" y="109728"/>
                  </a:lnTo>
                  <a:lnTo>
                    <a:pt x="229552" y="109728"/>
                  </a:lnTo>
                  <a:lnTo>
                    <a:pt x="238988" y="82296"/>
                  </a:lnTo>
                  <a:close/>
                </a:path>
                <a:path w="1104264" h="231775">
                  <a:moveTo>
                    <a:pt x="550456" y="0"/>
                  </a:moveTo>
                  <a:lnTo>
                    <a:pt x="536257" y="0"/>
                  </a:lnTo>
                  <a:lnTo>
                    <a:pt x="443395" y="47536"/>
                  </a:lnTo>
                  <a:lnTo>
                    <a:pt x="446913" y="64008"/>
                  </a:lnTo>
                  <a:lnTo>
                    <a:pt x="485394" y="45631"/>
                  </a:lnTo>
                  <a:lnTo>
                    <a:pt x="489966" y="44005"/>
                  </a:lnTo>
                  <a:lnTo>
                    <a:pt x="494157" y="44005"/>
                  </a:lnTo>
                  <a:lnTo>
                    <a:pt x="495300" y="44678"/>
                  </a:lnTo>
                  <a:lnTo>
                    <a:pt x="495833" y="45821"/>
                  </a:lnTo>
                  <a:lnTo>
                    <a:pt x="496443" y="47244"/>
                  </a:lnTo>
                  <a:lnTo>
                    <a:pt x="496404" y="47536"/>
                  </a:lnTo>
                  <a:lnTo>
                    <a:pt x="496062" y="49720"/>
                  </a:lnTo>
                  <a:lnTo>
                    <a:pt x="494830" y="53149"/>
                  </a:lnTo>
                  <a:lnTo>
                    <a:pt x="450380" y="183172"/>
                  </a:lnTo>
                  <a:lnTo>
                    <a:pt x="447967" y="190411"/>
                  </a:lnTo>
                  <a:lnTo>
                    <a:pt x="445770" y="195364"/>
                  </a:lnTo>
                  <a:lnTo>
                    <a:pt x="443674" y="198221"/>
                  </a:lnTo>
                  <a:lnTo>
                    <a:pt x="441680" y="201168"/>
                  </a:lnTo>
                  <a:lnTo>
                    <a:pt x="396913" y="210502"/>
                  </a:lnTo>
                  <a:lnTo>
                    <a:pt x="390715" y="228600"/>
                  </a:lnTo>
                  <a:lnTo>
                    <a:pt x="515683" y="228600"/>
                  </a:lnTo>
                  <a:lnTo>
                    <a:pt x="521881" y="210502"/>
                  </a:lnTo>
                  <a:lnTo>
                    <a:pt x="511213" y="210312"/>
                  </a:lnTo>
                  <a:lnTo>
                    <a:pt x="503593" y="209931"/>
                  </a:lnTo>
                  <a:lnTo>
                    <a:pt x="494449" y="208788"/>
                  </a:lnTo>
                  <a:lnTo>
                    <a:pt x="491020" y="208026"/>
                  </a:lnTo>
                  <a:lnTo>
                    <a:pt x="488632" y="207073"/>
                  </a:lnTo>
                  <a:lnTo>
                    <a:pt x="486346" y="206222"/>
                  </a:lnTo>
                  <a:lnTo>
                    <a:pt x="484733" y="204978"/>
                  </a:lnTo>
                  <a:lnTo>
                    <a:pt x="483819" y="203365"/>
                  </a:lnTo>
                  <a:lnTo>
                    <a:pt x="483108" y="202031"/>
                  </a:lnTo>
                  <a:lnTo>
                    <a:pt x="483006" y="201168"/>
                  </a:lnTo>
                  <a:lnTo>
                    <a:pt x="482828" y="199834"/>
                  </a:lnTo>
                  <a:lnTo>
                    <a:pt x="533400" y="47244"/>
                  </a:lnTo>
                  <a:lnTo>
                    <a:pt x="546849" y="9613"/>
                  </a:lnTo>
                  <a:lnTo>
                    <a:pt x="550456" y="0"/>
                  </a:lnTo>
                  <a:close/>
                </a:path>
                <a:path w="1104264" h="231775">
                  <a:moveTo>
                    <a:pt x="757428" y="44653"/>
                  </a:moveTo>
                  <a:lnTo>
                    <a:pt x="739419" y="7239"/>
                  </a:lnTo>
                  <a:lnTo>
                    <a:pt x="720077" y="1206"/>
                  </a:lnTo>
                  <a:lnTo>
                    <a:pt x="720077" y="41719"/>
                  </a:lnTo>
                  <a:lnTo>
                    <a:pt x="719950" y="52006"/>
                  </a:lnTo>
                  <a:lnTo>
                    <a:pt x="709307" y="102603"/>
                  </a:lnTo>
                  <a:lnTo>
                    <a:pt x="695452" y="142392"/>
                  </a:lnTo>
                  <a:lnTo>
                    <a:pt x="679030" y="177368"/>
                  </a:lnTo>
                  <a:lnTo>
                    <a:pt x="653897" y="206425"/>
                  </a:lnTo>
                  <a:lnTo>
                    <a:pt x="645401" y="210451"/>
                  </a:lnTo>
                  <a:lnTo>
                    <a:pt x="645744" y="210451"/>
                  </a:lnTo>
                  <a:lnTo>
                    <a:pt x="636460" y="211836"/>
                  </a:lnTo>
                  <a:lnTo>
                    <a:pt x="628878" y="210451"/>
                  </a:lnTo>
                  <a:lnTo>
                    <a:pt x="623252" y="206121"/>
                  </a:lnTo>
                  <a:lnTo>
                    <a:pt x="619594" y="198882"/>
                  </a:lnTo>
                  <a:lnTo>
                    <a:pt x="617893" y="188696"/>
                  </a:lnTo>
                  <a:lnTo>
                    <a:pt x="617943" y="187274"/>
                  </a:lnTo>
                  <a:lnTo>
                    <a:pt x="618058" y="184188"/>
                  </a:lnTo>
                  <a:lnTo>
                    <a:pt x="618159" y="181546"/>
                  </a:lnTo>
                  <a:lnTo>
                    <a:pt x="618401" y="175260"/>
                  </a:lnTo>
                  <a:lnTo>
                    <a:pt x="626643" y="137502"/>
                  </a:lnTo>
                  <a:lnTo>
                    <a:pt x="642162" y="91757"/>
                  </a:lnTo>
                  <a:lnTo>
                    <a:pt x="658177" y="56756"/>
                  </a:lnTo>
                  <a:lnTo>
                    <a:pt x="683615" y="25628"/>
                  </a:lnTo>
                  <a:lnTo>
                    <a:pt x="695236" y="19913"/>
                  </a:lnTo>
                  <a:lnTo>
                    <a:pt x="708571" y="19913"/>
                  </a:lnTo>
                  <a:lnTo>
                    <a:pt x="713905" y="23050"/>
                  </a:lnTo>
                  <a:lnTo>
                    <a:pt x="717143" y="29146"/>
                  </a:lnTo>
                  <a:lnTo>
                    <a:pt x="717245" y="29438"/>
                  </a:lnTo>
                  <a:lnTo>
                    <a:pt x="717372" y="29781"/>
                  </a:lnTo>
                  <a:lnTo>
                    <a:pt x="719086" y="34620"/>
                  </a:lnTo>
                  <a:lnTo>
                    <a:pt x="719201" y="35433"/>
                  </a:lnTo>
                  <a:lnTo>
                    <a:pt x="720077" y="41719"/>
                  </a:lnTo>
                  <a:lnTo>
                    <a:pt x="720077" y="1206"/>
                  </a:lnTo>
                  <a:lnTo>
                    <a:pt x="708850" y="0"/>
                  </a:lnTo>
                  <a:lnTo>
                    <a:pt x="700709" y="508"/>
                  </a:lnTo>
                  <a:lnTo>
                    <a:pt x="692734" y="1841"/>
                  </a:lnTo>
                  <a:lnTo>
                    <a:pt x="652843" y="22263"/>
                  </a:lnTo>
                  <a:lnTo>
                    <a:pt x="624332" y="55283"/>
                  </a:lnTo>
                  <a:lnTo>
                    <a:pt x="605586" y="89877"/>
                  </a:lnTo>
                  <a:lnTo>
                    <a:pt x="586651" y="144589"/>
                  </a:lnTo>
                  <a:lnTo>
                    <a:pt x="581050" y="184188"/>
                  </a:lnTo>
                  <a:lnTo>
                    <a:pt x="581050" y="188696"/>
                  </a:lnTo>
                  <a:lnTo>
                    <a:pt x="597979" y="224599"/>
                  </a:lnTo>
                  <a:lnTo>
                    <a:pt x="627126" y="231648"/>
                  </a:lnTo>
                  <a:lnTo>
                    <a:pt x="645731" y="229755"/>
                  </a:lnTo>
                  <a:lnTo>
                    <a:pt x="663219" y="224053"/>
                  </a:lnTo>
                  <a:lnTo>
                    <a:pt x="679627" y="214541"/>
                  </a:lnTo>
                  <a:lnTo>
                    <a:pt x="682713" y="211836"/>
                  </a:lnTo>
                  <a:lnTo>
                    <a:pt x="694944" y="201168"/>
                  </a:lnTo>
                  <a:lnTo>
                    <a:pt x="722033" y="163817"/>
                  </a:lnTo>
                  <a:lnTo>
                    <a:pt x="744194" y="112877"/>
                  </a:lnTo>
                  <a:lnTo>
                    <a:pt x="756412" y="64020"/>
                  </a:lnTo>
                  <a:lnTo>
                    <a:pt x="757428" y="44653"/>
                  </a:lnTo>
                  <a:close/>
                </a:path>
                <a:path w="1104264" h="231775">
                  <a:moveTo>
                    <a:pt x="941616" y="31597"/>
                  </a:moveTo>
                  <a:lnTo>
                    <a:pt x="906487" y="952"/>
                  </a:lnTo>
                  <a:lnTo>
                    <a:pt x="891832" y="0"/>
                  </a:lnTo>
                  <a:lnTo>
                    <a:pt x="884656" y="330"/>
                  </a:lnTo>
                  <a:lnTo>
                    <a:pt x="839279" y="10223"/>
                  </a:lnTo>
                  <a:lnTo>
                    <a:pt x="803630" y="54864"/>
                  </a:lnTo>
                  <a:lnTo>
                    <a:pt x="830199" y="54864"/>
                  </a:lnTo>
                  <a:lnTo>
                    <a:pt x="841413" y="40246"/>
                  </a:lnTo>
                  <a:lnTo>
                    <a:pt x="853198" y="29781"/>
                  </a:lnTo>
                  <a:lnTo>
                    <a:pt x="865530" y="23482"/>
                  </a:lnTo>
                  <a:lnTo>
                    <a:pt x="878395" y="21336"/>
                  </a:lnTo>
                  <a:lnTo>
                    <a:pt x="885507" y="21336"/>
                  </a:lnTo>
                  <a:lnTo>
                    <a:pt x="900976" y="35433"/>
                  </a:lnTo>
                  <a:lnTo>
                    <a:pt x="901077" y="36957"/>
                  </a:lnTo>
                  <a:lnTo>
                    <a:pt x="901319" y="40246"/>
                  </a:lnTo>
                  <a:lnTo>
                    <a:pt x="901433" y="41719"/>
                  </a:lnTo>
                  <a:lnTo>
                    <a:pt x="901484" y="42367"/>
                  </a:lnTo>
                  <a:lnTo>
                    <a:pt x="901573" y="43345"/>
                  </a:lnTo>
                  <a:lnTo>
                    <a:pt x="901687" y="45669"/>
                  </a:lnTo>
                  <a:lnTo>
                    <a:pt x="900684" y="52006"/>
                  </a:lnTo>
                  <a:lnTo>
                    <a:pt x="898017" y="59436"/>
                  </a:lnTo>
                  <a:lnTo>
                    <a:pt x="896404" y="64389"/>
                  </a:lnTo>
                  <a:lnTo>
                    <a:pt x="894207" y="69151"/>
                  </a:lnTo>
                  <a:lnTo>
                    <a:pt x="891844" y="73037"/>
                  </a:lnTo>
                  <a:lnTo>
                    <a:pt x="888492" y="78587"/>
                  </a:lnTo>
                  <a:lnTo>
                    <a:pt x="860209" y="108496"/>
                  </a:lnTo>
                  <a:lnTo>
                    <a:pt x="822871" y="139547"/>
                  </a:lnTo>
                  <a:lnTo>
                    <a:pt x="808621" y="151295"/>
                  </a:lnTo>
                  <a:lnTo>
                    <a:pt x="774966" y="181546"/>
                  </a:lnTo>
                  <a:lnTo>
                    <a:pt x="743623" y="216979"/>
                  </a:lnTo>
                  <a:lnTo>
                    <a:pt x="739711" y="228600"/>
                  </a:lnTo>
                  <a:lnTo>
                    <a:pt x="878395" y="228600"/>
                  </a:lnTo>
                  <a:lnTo>
                    <a:pt x="891146" y="196596"/>
                  </a:lnTo>
                  <a:lnTo>
                    <a:pt x="891222" y="196405"/>
                  </a:lnTo>
                  <a:lnTo>
                    <a:pt x="899642" y="175260"/>
                  </a:lnTo>
                  <a:lnTo>
                    <a:pt x="879157" y="175260"/>
                  </a:lnTo>
                  <a:lnTo>
                    <a:pt x="874966" y="181546"/>
                  </a:lnTo>
                  <a:lnTo>
                    <a:pt x="871918" y="185839"/>
                  </a:lnTo>
                  <a:lnTo>
                    <a:pt x="870115" y="188023"/>
                  </a:lnTo>
                  <a:lnTo>
                    <a:pt x="868400" y="190309"/>
                  </a:lnTo>
                  <a:lnTo>
                    <a:pt x="866495" y="192024"/>
                  </a:lnTo>
                  <a:lnTo>
                    <a:pt x="864590" y="193167"/>
                  </a:lnTo>
                  <a:lnTo>
                    <a:pt x="862685" y="194500"/>
                  </a:lnTo>
                  <a:lnTo>
                    <a:pt x="860209" y="195364"/>
                  </a:lnTo>
                  <a:lnTo>
                    <a:pt x="857250" y="195834"/>
                  </a:lnTo>
                  <a:lnTo>
                    <a:pt x="854303" y="196405"/>
                  </a:lnTo>
                  <a:lnTo>
                    <a:pt x="851636" y="196596"/>
                  </a:lnTo>
                  <a:lnTo>
                    <a:pt x="789724" y="196596"/>
                  </a:lnTo>
                  <a:lnTo>
                    <a:pt x="801230" y="186004"/>
                  </a:lnTo>
                  <a:lnTo>
                    <a:pt x="815149" y="173939"/>
                  </a:lnTo>
                  <a:lnTo>
                    <a:pt x="831519" y="160401"/>
                  </a:lnTo>
                  <a:lnTo>
                    <a:pt x="850303" y="145351"/>
                  </a:lnTo>
                  <a:lnTo>
                    <a:pt x="871893" y="128498"/>
                  </a:lnTo>
                  <a:lnTo>
                    <a:pt x="879919" y="122110"/>
                  </a:lnTo>
                  <a:lnTo>
                    <a:pt x="893165" y="111353"/>
                  </a:lnTo>
                  <a:lnTo>
                    <a:pt x="899541" y="105918"/>
                  </a:lnTo>
                  <a:lnTo>
                    <a:pt x="905256" y="100584"/>
                  </a:lnTo>
                  <a:lnTo>
                    <a:pt x="910971" y="95440"/>
                  </a:lnTo>
                  <a:lnTo>
                    <a:pt x="915924" y="90297"/>
                  </a:lnTo>
                  <a:lnTo>
                    <a:pt x="920115" y="85344"/>
                  </a:lnTo>
                  <a:lnTo>
                    <a:pt x="924306" y="80492"/>
                  </a:lnTo>
                  <a:lnTo>
                    <a:pt x="927836" y="75628"/>
                  </a:lnTo>
                  <a:lnTo>
                    <a:pt x="930694" y="70675"/>
                  </a:lnTo>
                  <a:lnTo>
                    <a:pt x="933551" y="65824"/>
                  </a:lnTo>
                  <a:lnTo>
                    <a:pt x="935926" y="60490"/>
                  </a:lnTo>
                  <a:lnTo>
                    <a:pt x="937831" y="54584"/>
                  </a:lnTo>
                  <a:lnTo>
                    <a:pt x="940993" y="42367"/>
                  </a:lnTo>
                  <a:lnTo>
                    <a:pt x="941031" y="41719"/>
                  </a:lnTo>
                  <a:lnTo>
                    <a:pt x="941158" y="39624"/>
                  </a:lnTo>
                  <a:lnTo>
                    <a:pt x="941616" y="31597"/>
                  </a:lnTo>
                  <a:close/>
                </a:path>
                <a:path w="1104264" h="231775">
                  <a:moveTo>
                    <a:pt x="1103769" y="126504"/>
                  </a:moveTo>
                  <a:lnTo>
                    <a:pt x="1021473" y="126504"/>
                  </a:lnTo>
                  <a:lnTo>
                    <a:pt x="1010996" y="156984"/>
                  </a:lnTo>
                  <a:lnTo>
                    <a:pt x="1093279" y="156984"/>
                  </a:lnTo>
                  <a:lnTo>
                    <a:pt x="1103769" y="1265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1803" y="5568696"/>
              <a:ext cx="2812603" cy="31089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5332" y="6123432"/>
              <a:ext cx="2999232" cy="28193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89816" y="6928104"/>
              <a:ext cx="2295715" cy="28194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57044" y="1810511"/>
              <a:ext cx="3017898" cy="73304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99132" y="3078480"/>
              <a:ext cx="2228087" cy="93573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23229" y="3331464"/>
              <a:ext cx="142684" cy="192024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6168652" y="3361466"/>
            <a:ext cx="13779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0">
                <a:latin typeface="Cambria"/>
                <a:cs typeface="Cambria"/>
              </a:rPr>
              <a:t>𝒆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6402800" y="3462527"/>
            <a:ext cx="168275" cy="18415"/>
          </a:xfrm>
          <a:custGeom>
            <a:avLst/>
            <a:gdLst/>
            <a:ahLst/>
            <a:cxnLst/>
            <a:rect l="l" t="t" r="r" b="b"/>
            <a:pathLst>
              <a:path w="168275" h="18414">
                <a:moveTo>
                  <a:pt x="167735" y="18288"/>
                </a:moveTo>
                <a:lnTo>
                  <a:pt x="0" y="18288"/>
                </a:lnTo>
                <a:lnTo>
                  <a:pt x="0" y="0"/>
                </a:lnTo>
                <a:lnTo>
                  <a:pt x="167735" y="0"/>
                </a:lnTo>
                <a:lnTo>
                  <a:pt x="167735" y="18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6364700" y="3083820"/>
            <a:ext cx="894715" cy="63246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65"/>
              </a:spcBef>
              <a:tabLst>
                <a:tab pos="256540" algn="l"/>
              </a:tabLst>
            </a:pPr>
            <a:r>
              <a:rPr dirty="0" u="heavy" sz="1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600">
                <a:latin typeface="Times New Roman"/>
                <a:cs typeface="Times New Roman"/>
              </a:rPr>
              <a:t> </a:t>
            </a:r>
            <a:r>
              <a:rPr dirty="0" sz="1600">
                <a:latin typeface="Cambria"/>
                <a:cs typeface="Cambria"/>
              </a:rPr>
              <a:t>𝜽𝒆</a:t>
            </a:r>
            <a:r>
              <a:rPr dirty="0" u="heavy" baseline="25641" sz="195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°</a:t>
            </a:r>
            <a:r>
              <a:rPr dirty="0" u="heavy" sz="160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∗𝝅</a:t>
            </a:r>
            <a:endParaRPr sz="1600">
              <a:latin typeface="Cambria"/>
              <a:cs typeface="Cambria"/>
            </a:endParaRPr>
          </a:p>
          <a:p>
            <a:pPr marL="395605">
              <a:lnSpc>
                <a:spcPct val="100000"/>
              </a:lnSpc>
              <a:spcBef>
                <a:spcPts val="465"/>
              </a:spcBef>
            </a:pPr>
            <a:r>
              <a:rPr dirty="0" sz="1600" spc="-25">
                <a:latin typeface="Cambria"/>
                <a:cs typeface="Cambria"/>
              </a:rPr>
              <a:t>𝟏𝟖𝟎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413683" y="3257736"/>
            <a:ext cx="146875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b="1">
                <a:latin typeface="Tahoma"/>
                <a:cs typeface="Tahoma"/>
              </a:rPr>
              <a:t>en</a:t>
            </a:r>
            <a:r>
              <a:rPr dirty="0" sz="1950" spc="15" b="1">
                <a:latin typeface="Tahoma"/>
                <a:cs typeface="Tahoma"/>
              </a:rPr>
              <a:t> </a:t>
            </a:r>
            <a:r>
              <a:rPr dirty="0" sz="1950" spc="-10" b="1">
                <a:latin typeface="Tahoma"/>
                <a:cs typeface="Tahoma"/>
              </a:rPr>
              <a:t>radianes</a:t>
            </a:r>
            <a:endParaRPr sz="1950">
              <a:latin typeface="Tahoma"/>
              <a:cs typeface="Tahoma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2162555" y="4279391"/>
            <a:ext cx="2842260" cy="3304540"/>
            <a:chOff x="2162555" y="4279391"/>
            <a:chExt cx="2842260" cy="3304540"/>
          </a:xfrm>
        </p:grpSpPr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62555" y="5311139"/>
              <a:ext cx="2393097" cy="614171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11323" y="6656832"/>
              <a:ext cx="2793491" cy="926591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65044" y="4279391"/>
              <a:ext cx="142684" cy="192024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2410481" y="4309360"/>
            <a:ext cx="13779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0">
                <a:latin typeface="Cambria"/>
                <a:cs typeface="Cambria"/>
              </a:rPr>
              <a:t>𝒆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2644610" y="4352556"/>
            <a:ext cx="168275" cy="76200"/>
          </a:xfrm>
          <a:custGeom>
            <a:avLst/>
            <a:gdLst/>
            <a:ahLst/>
            <a:cxnLst/>
            <a:rect l="l" t="t" r="r" b="b"/>
            <a:pathLst>
              <a:path w="168275" h="76200">
                <a:moveTo>
                  <a:pt x="167728" y="57912"/>
                </a:moveTo>
                <a:lnTo>
                  <a:pt x="0" y="57912"/>
                </a:lnTo>
                <a:lnTo>
                  <a:pt x="0" y="76200"/>
                </a:lnTo>
                <a:lnTo>
                  <a:pt x="167728" y="76200"/>
                </a:lnTo>
                <a:lnTo>
                  <a:pt x="167728" y="57912"/>
                </a:lnTo>
                <a:close/>
              </a:path>
              <a:path w="168275" h="76200">
                <a:moveTo>
                  <a:pt x="167728" y="0"/>
                </a:moveTo>
                <a:lnTo>
                  <a:pt x="0" y="0"/>
                </a:lnTo>
                <a:lnTo>
                  <a:pt x="0" y="18288"/>
                </a:lnTo>
                <a:lnTo>
                  <a:pt x="167728" y="18288"/>
                </a:lnTo>
                <a:lnTo>
                  <a:pt x="1677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2821981" y="4205740"/>
            <a:ext cx="3827779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25145" algn="l"/>
              </a:tabLst>
            </a:pPr>
            <a:r>
              <a:rPr dirty="0" sz="1950" spc="-25" b="1">
                <a:latin typeface="Tahoma"/>
                <a:cs typeface="Tahoma"/>
              </a:rPr>
              <a:t>31º</a:t>
            </a:r>
            <a:r>
              <a:rPr dirty="0" sz="1950" b="1">
                <a:latin typeface="Tahoma"/>
                <a:cs typeface="Tahoma"/>
              </a:rPr>
              <a:t>	</a:t>
            </a:r>
            <a:r>
              <a:rPr dirty="0" sz="1950" spc="-85" b="1">
                <a:latin typeface="Tahoma"/>
                <a:cs typeface="Tahoma"/>
              </a:rPr>
              <a:t>49”</a:t>
            </a:r>
            <a:r>
              <a:rPr dirty="0" sz="1950" spc="-60" b="1">
                <a:latin typeface="Tahoma"/>
                <a:cs typeface="Tahoma"/>
              </a:rPr>
              <a:t> </a:t>
            </a:r>
            <a:r>
              <a:rPr dirty="0" sz="1950" spc="-100" b="1">
                <a:latin typeface="Tahoma"/>
                <a:cs typeface="Tahoma"/>
              </a:rPr>
              <a:t>51,56”</a:t>
            </a:r>
            <a:r>
              <a:rPr dirty="0" sz="1950" spc="-10" b="1">
                <a:latin typeface="Tahoma"/>
                <a:cs typeface="Tahoma"/>
              </a:rPr>
              <a:t> </a:t>
            </a:r>
            <a:r>
              <a:rPr dirty="0" sz="1950" spc="-420" b="1">
                <a:latin typeface="Tahoma"/>
                <a:cs typeface="Tahoma"/>
              </a:rPr>
              <a:t>=</a:t>
            </a:r>
            <a:r>
              <a:rPr dirty="0" sz="1950" spc="-40" b="1">
                <a:latin typeface="Tahoma"/>
                <a:cs typeface="Tahoma"/>
              </a:rPr>
              <a:t> </a:t>
            </a:r>
            <a:r>
              <a:rPr dirty="0" sz="1950" spc="-120" b="1">
                <a:latin typeface="Tahoma"/>
                <a:cs typeface="Tahoma"/>
              </a:rPr>
              <a:t>0,556</a:t>
            </a:r>
            <a:r>
              <a:rPr dirty="0" sz="1950" spc="-20" b="1">
                <a:latin typeface="Tahoma"/>
                <a:cs typeface="Tahoma"/>
              </a:rPr>
              <a:t> </a:t>
            </a:r>
            <a:r>
              <a:rPr dirty="0" sz="1950" spc="-10" b="1">
                <a:latin typeface="Tahoma"/>
                <a:cs typeface="Tahoma"/>
              </a:rPr>
              <a:t>radianes</a:t>
            </a:r>
            <a:endParaRPr sz="1950">
              <a:latin typeface="Tahoma"/>
              <a:cs typeface="Tahoma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0" y="0"/>
            <a:ext cx="10064750" cy="7772400"/>
            <a:chOff x="0" y="0"/>
            <a:chExt cx="10064750" cy="7772400"/>
          </a:xfrm>
        </p:grpSpPr>
        <p:pic>
          <p:nvPicPr>
            <p:cNvPr id="30" name="object 3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2053979" y="5165447"/>
              <a:ext cx="4972050" cy="31115"/>
            </a:xfrm>
            <a:custGeom>
              <a:avLst/>
              <a:gdLst/>
              <a:ahLst/>
              <a:cxnLst/>
              <a:rect l="l" t="t" r="r" b="b"/>
              <a:pathLst>
                <a:path w="4972050" h="31114">
                  <a:moveTo>
                    <a:pt x="0" y="0"/>
                  </a:moveTo>
                  <a:lnTo>
                    <a:pt x="30642" y="2113"/>
                  </a:lnTo>
                  <a:lnTo>
                    <a:pt x="72252" y="5065"/>
                  </a:lnTo>
                  <a:lnTo>
                    <a:pt x="122038" y="8614"/>
                  </a:lnTo>
                  <a:lnTo>
                    <a:pt x="177207" y="12523"/>
                  </a:lnTo>
                  <a:lnTo>
                    <a:pt x="234970" y="16551"/>
                  </a:lnTo>
                  <a:lnTo>
                    <a:pt x="292532" y="20459"/>
                  </a:lnTo>
                  <a:lnTo>
                    <a:pt x="347104" y="24008"/>
                  </a:lnTo>
                  <a:lnTo>
                    <a:pt x="395893" y="26960"/>
                  </a:lnTo>
                  <a:lnTo>
                    <a:pt x="436107" y="29073"/>
                  </a:lnTo>
                  <a:lnTo>
                    <a:pt x="503416" y="31118"/>
                  </a:lnTo>
                  <a:lnTo>
                    <a:pt x="553008" y="30891"/>
                  </a:lnTo>
                  <a:lnTo>
                    <a:pt x="592606" y="29755"/>
                  </a:lnTo>
                  <a:lnTo>
                    <a:pt x="629932" y="29073"/>
                  </a:lnTo>
                  <a:lnTo>
                    <a:pt x="662413" y="29073"/>
                  </a:lnTo>
                  <a:lnTo>
                    <a:pt x="687474" y="29073"/>
                  </a:lnTo>
                  <a:lnTo>
                    <a:pt x="712838" y="29073"/>
                  </a:lnTo>
                  <a:lnTo>
                    <a:pt x="746227" y="29073"/>
                  </a:lnTo>
                  <a:lnTo>
                    <a:pt x="790974" y="29073"/>
                  </a:lnTo>
                  <a:lnTo>
                    <a:pt x="842534" y="29073"/>
                  </a:lnTo>
                  <a:lnTo>
                    <a:pt x="896821" y="29073"/>
                  </a:lnTo>
                  <a:lnTo>
                    <a:pt x="949744" y="29073"/>
                  </a:lnTo>
                  <a:lnTo>
                    <a:pt x="999033" y="29073"/>
                  </a:lnTo>
                  <a:lnTo>
                    <a:pt x="1047263" y="29073"/>
                  </a:lnTo>
                  <a:lnTo>
                    <a:pt x="1097612" y="29073"/>
                  </a:lnTo>
                  <a:lnTo>
                    <a:pt x="1153261" y="29073"/>
                  </a:lnTo>
                  <a:lnTo>
                    <a:pt x="1205361" y="29073"/>
                  </a:lnTo>
                  <a:lnTo>
                    <a:pt x="1263431" y="29073"/>
                  </a:lnTo>
                  <a:lnTo>
                    <a:pt x="1322587" y="29073"/>
                  </a:lnTo>
                  <a:lnTo>
                    <a:pt x="1377943" y="29073"/>
                  </a:lnTo>
                  <a:lnTo>
                    <a:pt x="1424616" y="29073"/>
                  </a:lnTo>
                  <a:lnTo>
                    <a:pt x="1468757" y="29073"/>
                  </a:lnTo>
                  <a:lnTo>
                    <a:pt x="1502752" y="29073"/>
                  </a:lnTo>
                  <a:lnTo>
                    <a:pt x="1531599" y="29073"/>
                  </a:lnTo>
                  <a:lnTo>
                    <a:pt x="1560294" y="29073"/>
                  </a:lnTo>
                  <a:lnTo>
                    <a:pt x="1589898" y="29073"/>
                  </a:lnTo>
                  <a:lnTo>
                    <a:pt x="1617836" y="29073"/>
                  </a:lnTo>
                  <a:lnTo>
                    <a:pt x="1643654" y="29073"/>
                  </a:lnTo>
                  <a:lnTo>
                    <a:pt x="1666898" y="29073"/>
                  </a:lnTo>
                  <a:lnTo>
                    <a:pt x="1687492" y="29073"/>
                  </a:lnTo>
                  <a:lnTo>
                    <a:pt x="1705663" y="29073"/>
                  </a:lnTo>
                  <a:lnTo>
                    <a:pt x="1721412" y="29073"/>
                  </a:lnTo>
                  <a:lnTo>
                    <a:pt x="1734737" y="29073"/>
                  </a:lnTo>
                  <a:lnTo>
                    <a:pt x="1745185" y="29073"/>
                  </a:lnTo>
                  <a:lnTo>
                    <a:pt x="1752908" y="29073"/>
                  </a:lnTo>
                  <a:lnTo>
                    <a:pt x="1758814" y="29073"/>
                  </a:lnTo>
                  <a:lnTo>
                    <a:pt x="1763811" y="29073"/>
                  </a:lnTo>
                  <a:lnTo>
                    <a:pt x="1770272" y="29073"/>
                  </a:lnTo>
                  <a:lnTo>
                    <a:pt x="1768656" y="29073"/>
                  </a:lnTo>
                  <a:lnTo>
                    <a:pt x="1773502" y="29073"/>
                  </a:lnTo>
                  <a:lnTo>
                    <a:pt x="1778348" y="29073"/>
                  </a:lnTo>
                  <a:lnTo>
                    <a:pt x="1786423" y="29073"/>
                  </a:lnTo>
                  <a:lnTo>
                    <a:pt x="1792885" y="29073"/>
                  </a:lnTo>
                  <a:lnTo>
                    <a:pt x="1799345" y="29073"/>
                  </a:lnTo>
                  <a:lnTo>
                    <a:pt x="1807421" y="29073"/>
                  </a:lnTo>
                  <a:lnTo>
                    <a:pt x="1812268" y="29073"/>
                  </a:lnTo>
                  <a:lnTo>
                    <a:pt x="1817113" y="29073"/>
                  </a:lnTo>
                  <a:lnTo>
                    <a:pt x="1821959" y="29073"/>
                  </a:lnTo>
                  <a:lnTo>
                    <a:pt x="1826804" y="29073"/>
                  </a:lnTo>
                  <a:lnTo>
                    <a:pt x="1831650" y="29073"/>
                  </a:lnTo>
                  <a:lnTo>
                    <a:pt x="1841341" y="29073"/>
                  </a:lnTo>
                  <a:lnTo>
                    <a:pt x="1848534" y="29073"/>
                  </a:lnTo>
                  <a:lnTo>
                    <a:pt x="1856484" y="29073"/>
                  </a:lnTo>
                  <a:lnTo>
                    <a:pt x="1866554" y="29073"/>
                  </a:lnTo>
                  <a:lnTo>
                    <a:pt x="1880106" y="29073"/>
                  </a:lnTo>
                  <a:lnTo>
                    <a:pt x="1897823" y="29073"/>
                  </a:lnTo>
                  <a:lnTo>
                    <a:pt x="1918871" y="29073"/>
                  </a:lnTo>
                  <a:lnTo>
                    <a:pt x="1942342" y="29073"/>
                  </a:lnTo>
                  <a:lnTo>
                    <a:pt x="1967328" y="29073"/>
                  </a:lnTo>
                  <a:lnTo>
                    <a:pt x="1995493" y="29073"/>
                  </a:lnTo>
                  <a:lnTo>
                    <a:pt x="2026686" y="29073"/>
                  </a:lnTo>
                  <a:lnTo>
                    <a:pt x="2057275" y="29073"/>
                  </a:lnTo>
                  <a:lnTo>
                    <a:pt x="2083623" y="29073"/>
                  </a:lnTo>
                  <a:lnTo>
                    <a:pt x="2102854" y="29073"/>
                  </a:lnTo>
                  <a:lnTo>
                    <a:pt x="2117542" y="29073"/>
                  </a:lnTo>
                  <a:lnTo>
                    <a:pt x="2132231" y="29073"/>
                  </a:lnTo>
                  <a:lnTo>
                    <a:pt x="2151462" y="29073"/>
                  </a:lnTo>
                  <a:lnTo>
                    <a:pt x="2177356" y="29073"/>
                  </a:lnTo>
                  <a:lnTo>
                    <a:pt x="2207187" y="29073"/>
                  </a:lnTo>
                  <a:lnTo>
                    <a:pt x="2238229" y="29073"/>
                  </a:lnTo>
                  <a:lnTo>
                    <a:pt x="2267757" y="29073"/>
                  </a:lnTo>
                  <a:lnTo>
                    <a:pt x="2294408" y="29073"/>
                  </a:lnTo>
                  <a:lnTo>
                    <a:pt x="2319848" y="29073"/>
                  </a:lnTo>
                  <a:lnTo>
                    <a:pt x="2345893" y="29073"/>
                  </a:lnTo>
                  <a:lnTo>
                    <a:pt x="2374362" y="29073"/>
                  </a:lnTo>
                  <a:lnTo>
                    <a:pt x="2407372" y="29073"/>
                  </a:lnTo>
                  <a:lnTo>
                    <a:pt x="2443411" y="29073"/>
                  </a:lnTo>
                  <a:lnTo>
                    <a:pt x="2478845" y="29073"/>
                  </a:lnTo>
                  <a:lnTo>
                    <a:pt x="2510039" y="29073"/>
                  </a:lnTo>
                  <a:lnTo>
                    <a:pt x="2534797" y="29073"/>
                  </a:lnTo>
                  <a:lnTo>
                    <a:pt x="2555467" y="29073"/>
                  </a:lnTo>
                  <a:lnTo>
                    <a:pt x="2575228" y="29073"/>
                  </a:lnTo>
                  <a:lnTo>
                    <a:pt x="2597261" y="29073"/>
                  </a:lnTo>
                  <a:lnTo>
                    <a:pt x="2622549" y="29073"/>
                  </a:lnTo>
                  <a:lnTo>
                    <a:pt x="2649351" y="29073"/>
                  </a:lnTo>
                  <a:lnTo>
                    <a:pt x="2676759" y="29073"/>
                  </a:lnTo>
                  <a:lnTo>
                    <a:pt x="2703865" y="29073"/>
                  </a:lnTo>
                  <a:lnTo>
                    <a:pt x="2729380" y="29073"/>
                  </a:lnTo>
                  <a:lnTo>
                    <a:pt x="2754138" y="29073"/>
                  </a:lnTo>
                  <a:lnTo>
                    <a:pt x="2780410" y="29073"/>
                  </a:lnTo>
                  <a:lnTo>
                    <a:pt x="2810469" y="29073"/>
                  </a:lnTo>
                  <a:lnTo>
                    <a:pt x="2846962" y="29073"/>
                  </a:lnTo>
                  <a:lnTo>
                    <a:pt x="2887999" y="29073"/>
                  </a:lnTo>
                  <a:lnTo>
                    <a:pt x="2929035" y="29073"/>
                  </a:lnTo>
                  <a:lnTo>
                    <a:pt x="2965529" y="29073"/>
                  </a:lnTo>
                  <a:lnTo>
                    <a:pt x="2994905" y="29073"/>
                  </a:lnTo>
                  <a:lnTo>
                    <a:pt x="3020042" y="29073"/>
                  </a:lnTo>
                  <a:lnTo>
                    <a:pt x="3044573" y="29073"/>
                  </a:lnTo>
                  <a:lnTo>
                    <a:pt x="3072133" y="29073"/>
                  </a:lnTo>
                  <a:lnTo>
                    <a:pt x="3104462" y="29073"/>
                  </a:lnTo>
                  <a:lnTo>
                    <a:pt x="3139366" y="29073"/>
                  </a:lnTo>
                  <a:lnTo>
                    <a:pt x="3174573" y="29073"/>
                  </a:lnTo>
                  <a:lnTo>
                    <a:pt x="3207811" y="29073"/>
                  </a:lnTo>
                  <a:lnTo>
                    <a:pt x="3237566" y="29073"/>
                  </a:lnTo>
                  <a:lnTo>
                    <a:pt x="3265353" y="29073"/>
                  </a:lnTo>
                  <a:lnTo>
                    <a:pt x="3293442" y="29073"/>
                  </a:lnTo>
                  <a:lnTo>
                    <a:pt x="3324106" y="29073"/>
                  </a:lnTo>
                  <a:lnTo>
                    <a:pt x="3355906" y="29073"/>
                  </a:lnTo>
                  <a:lnTo>
                    <a:pt x="3388311" y="29073"/>
                  </a:lnTo>
                  <a:lnTo>
                    <a:pt x="3424956" y="29073"/>
                  </a:lnTo>
                  <a:lnTo>
                    <a:pt x="3469475" y="29073"/>
                  </a:lnTo>
                  <a:lnTo>
                    <a:pt x="3514598" y="29073"/>
                  </a:lnTo>
                  <a:lnTo>
                    <a:pt x="3567241" y="29073"/>
                  </a:lnTo>
                  <a:lnTo>
                    <a:pt x="3622520" y="29073"/>
                  </a:lnTo>
                  <a:lnTo>
                    <a:pt x="3675550" y="29073"/>
                  </a:lnTo>
                  <a:lnTo>
                    <a:pt x="3721448" y="29073"/>
                  </a:lnTo>
                  <a:lnTo>
                    <a:pt x="3765210" y="29073"/>
                  </a:lnTo>
                  <a:lnTo>
                    <a:pt x="3800189" y="29073"/>
                  </a:lnTo>
                  <a:lnTo>
                    <a:pt x="3834563" y="29073"/>
                  </a:lnTo>
                  <a:lnTo>
                    <a:pt x="3876509" y="29073"/>
                  </a:lnTo>
                  <a:lnTo>
                    <a:pt x="3918995" y="29073"/>
                  </a:lnTo>
                  <a:lnTo>
                    <a:pt x="3966753" y="29073"/>
                  </a:lnTo>
                  <a:lnTo>
                    <a:pt x="4016528" y="29073"/>
                  </a:lnTo>
                  <a:lnTo>
                    <a:pt x="4065062" y="29073"/>
                  </a:lnTo>
                  <a:lnTo>
                    <a:pt x="4109099" y="29073"/>
                  </a:lnTo>
                  <a:lnTo>
                    <a:pt x="4157025" y="29073"/>
                  </a:lnTo>
                  <a:lnTo>
                    <a:pt x="4200560" y="29073"/>
                  </a:lnTo>
                  <a:lnTo>
                    <a:pt x="4241975" y="29073"/>
                  </a:lnTo>
                  <a:lnTo>
                    <a:pt x="4283542" y="29073"/>
                  </a:lnTo>
                  <a:lnTo>
                    <a:pt x="4325638" y="29073"/>
                  </a:lnTo>
                  <a:lnTo>
                    <a:pt x="4367129" y="29073"/>
                  </a:lnTo>
                  <a:lnTo>
                    <a:pt x="4408014" y="29073"/>
                  </a:lnTo>
                  <a:lnTo>
                    <a:pt x="4448293" y="29073"/>
                  </a:lnTo>
                  <a:lnTo>
                    <a:pt x="4486831" y="29073"/>
                  </a:lnTo>
                  <a:lnTo>
                    <a:pt x="4524006" y="29073"/>
                  </a:lnTo>
                  <a:lnTo>
                    <a:pt x="4562090" y="29073"/>
                  </a:lnTo>
                  <a:lnTo>
                    <a:pt x="4603353" y="29073"/>
                  </a:lnTo>
                  <a:lnTo>
                    <a:pt x="4652264" y="29073"/>
                  </a:lnTo>
                  <a:lnTo>
                    <a:pt x="4706322" y="29073"/>
                  </a:lnTo>
                  <a:lnTo>
                    <a:pt x="4757353" y="29073"/>
                  </a:lnTo>
                  <a:lnTo>
                    <a:pt x="4797179" y="29073"/>
                  </a:lnTo>
                  <a:lnTo>
                    <a:pt x="4821937" y="29073"/>
                  </a:lnTo>
                  <a:lnTo>
                    <a:pt x="4836549" y="29073"/>
                  </a:lnTo>
                  <a:lnTo>
                    <a:pt x="4846013" y="29073"/>
                  </a:lnTo>
                  <a:lnTo>
                    <a:pt x="4855326" y="29073"/>
                  </a:lnTo>
                  <a:lnTo>
                    <a:pt x="4864639" y="29301"/>
                  </a:lnTo>
                  <a:lnTo>
                    <a:pt x="4871680" y="29679"/>
                  </a:lnTo>
                  <a:lnTo>
                    <a:pt x="4877813" y="29755"/>
                  </a:lnTo>
                  <a:lnTo>
                    <a:pt x="4884401" y="29073"/>
                  </a:lnTo>
                  <a:lnTo>
                    <a:pt x="4892123" y="27105"/>
                  </a:lnTo>
                  <a:lnTo>
                    <a:pt x="4900148" y="24228"/>
                  </a:lnTo>
                  <a:lnTo>
                    <a:pt x="4907568" y="21351"/>
                  </a:lnTo>
                  <a:lnTo>
                    <a:pt x="4913474" y="19382"/>
                  </a:lnTo>
                  <a:lnTo>
                    <a:pt x="4919934" y="17767"/>
                  </a:lnTo>
                  <a:lnTo>
                    <a:pt x="4919934" y="19382"/>
                  </a:lnTo>
                  <a:lnTo>
                    <a:pt x="4923166" y="19382"/>
                  </a:lnTo>
                  <a:lnTo>
                    <a:pt x="4926396" y="19382"/>
                  </a:lnTo>
                  <a:lnTo>
                    <a:pt x="4929625" y="20997"/>
                  </a:lnTo>
                  <a:lnTo>
                    <a:pt x="4932857" y="19382"/>
                  </a:lnTo>
                  <a:lnTo>
                    <a:pt x="4936087" y="17767"/>
                  </a:lnTo>
                  <a:lnTo>
                    <a:pt x="4936087" y="12921"/>
                  </a:lnTo>
                  <a:lnTo>
                    <a:pt x="4942548" y="9691"/>
                  </a:lnTo>
                  <a:lnTo>
                    <a:pt x="4949135" y="7041"/>
                  </a:lnTo>
                  <a:lnTo>
                    <a:pt x="4957690" y="4240"/>
                  </a:lnTo>
                  <a:lnTo>
                    <a:pt x="4965943" y="1741"/>
                  </a:lnTo>
                  <a:lnTo>
                    <a:pt x="4971622" y="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90606" y="5120332"/>
              <a:ext cx="109613" cy="138686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7605462" y="5144450"/>
              <a:ext cx="40640" cy="60325"/>
            </a:xfrm>
            <a:custGeom>
              <a:avLst/>
              <a:gdLst/>
              <a:ahLst/>
              <a:cxnLst/>
              <a:rect l="l" t="t" r="r" b="b"/>
              <a:pathLst>
                <a:path w="40640" h="60325">
                  <a:moveTo>
                    <a:pt x="40380" y="1615"/>
                  </a:moveTo>
                  <a:lnTo>
                    <a:pt x="38765" y="1615"/>
                  </a:lnTo>
                  <a:lnTo>
                    <a:pt x="32303" y="0"/>
                  </a:lnTo>
                  <a:lnTo>
                    <a:pt x="30688" y="1615"/>
                  </a:lnTo>
                  <a:lnTo>
                    <a:pt x="29073" y="3230"/>
                  </a:lnTo>
                  <a:lnTo>
                    <a:pt x="33918" y="8076"/>
                  </a:lnTo>
                  <a:lnTo>
                    <a:pt x="30688" y="11306"/>
                  </a:lnTo>
                  <a:lnTo>
                    <a:pt x="27458" y="14536"/>
                  </a:lnTo>
                  <a:lnTo>
                    <a:pt x="14535" y="17767"/>
                  </a:lnTo>
                  <a:lnTo>
                    <a:pt x="11306" y="20997"/>
                  </a:lnTo>
                  <a:lnTo>
                    <a:pt x="8075" y="24228"/>
                  </a:lnTo>
                  <a:lnTo>
                    <a:pt x="11305" y="27458"/>
                  </a:lnTo>
                  <a:lnTo>
                    <a:pt x="11306" y="30688"/>
                  </a:lnTo>
                  <a:lnTo>
                    <a:pt x="11305" y="33919"/>
                  </a:lnTo>
                  <a:lnTo>
                    <a:pt x="11305" y="37149"/>
                  </a:lnTo>
                  <a:lnTo>
                    <a:pt x="11306" y="40380"/>
                  </a:lnTo>
                  <a:lnTo>
                    <a:pt x="11305" y="43610"/>
                  </a:lnTo>
                  <a:lnTo>
                    <a:pt x="12920" y="48456"/>
                  </a:lnTo>
                  <a:lnTo>
                    <a:pt x="11306" y="50071"/>
                  </a:lnTo>
                  <a:lnTo>
                    <a:pt x="9690" y="51686"/>
                  </a:lnTo>
                  <a:lnTo>
                    <a:pt x="3230" y="48456"/>
                  </a:lnTo>
                  <a:lnTo>
                    <a:pt x="1615" y="50071"/>
                  </a:lnTo>
                  <a:lnTo>
                    <a:pt x="0" y="51686"/>
                  </a:lnTo>
                  <a:lnTo>
                    <a:pt x="1614" y="58147"/>
                  </a:lnTo>
                  <a:lnTo>
                    <a:pt x="1615" y="59762"/>
                  </a:lnTo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897816" y="5093277"/>
              <a:ext cx="2160905" cy="85725"/>
            </a:xfrm>
            <a:custGeom>
              <a:avLst/>
              <a:gdLst/>
              <a:ahLst/>
              <a:cxnLst/>
              <a:rect l="l" t="t" r="r" b="b"/>
              <a:pathLst>
                <a:path w="2160904" h="85725">
                  <a:moveTo>
                    <a:pt x="0" y="81861"/>
                  </a:moveTo>
                  <a:lnTo>
                    <a:pt x="1614" y="81861"/>
                  </a:lnTo>
                  <a:lnTo>
                    <a:pt x="6460" y="81861"/>
                  </a:lnTo>
                  <a:lnTo>
                    <a:pt x="9690" y="81861"/>
                  </a:lnTo>
                  <a:lnTo>
                    <a:pt x="12920" y="81861"/>
                  </a:lnTo>
                  <a:lnTo>
                    <a:pt x="16150" y="81861"/>
                  </a:lnTo>
                  <a:lnTo>
                    <a:pt x="19382" y="81861"/>
                  </a:lnTo>
                  <a:lnTo>
                    <a:pt x="22612" y="81861"/>
                  </a:lnTo>
                  <a:lnTo>
                    <a:pt x="20996" y="81861"/>
                  </a:lnTo>
                  <a:lnTo>
                    <a:pt x="29073" y="81861"/>
                  </a:lnTo>
                  <a:lnTo>
                    <a:pt x="33994" y="82997"/>
                  </a:lnTo>
                  <a:lnTo>
                    <a:pt x="39369" y="84890"/>
                  </a:lnTo>
                  <a:lnTo>
                    <a:pt x="49288" y="85268"/>
                  </a:lnTo>
                  <a:lnTo>
                    <a:pt x="67838" y="81861"/>
                  </a:lnTo>
                  <a:lnTo>
                    <a:pt x="92293" y="72473"/>
                  </a:lnTo>
                  <a:lnTo>
                    <a:pt x="121745" y="58844"/>
                  </a:lnTo>
                  <a:lnTo>
                    <a:pt x="163009" y="44610"/>
                  </a:lnTo>
                  <a:lnTo>
                    <a:pt x="222898" y="33405"/>
                  </a:lnTo>
                  <a:lnTo>
                    <a:pt x="262534" y="29524"/>
                  </a:lnTo>
                  <a:lnTo>
                    <a:pt x="308908" y="26288"/>
                  </a:lnTo>
                  <a:lnTo>
                    <a:pt x="360431" y="23581"/>
                  </a:lnTo>
                  <a:lnTo>
                    <a:pt x="415512" y="21291"/>
                  </a:lnTo>
                  <a:lnTo>
                    <a:pt x="472562" y="19303"/>
                  </a:lnTo>
                  <a:lnTo>
                    <a:pt x="529990" y="17505"/>
                  </a:lnTo>
                  <a:lnTo>
                    <a:pt x="586208" y="15783"/>
                  </a:lnTo>
                  <a:lnTo>
                    <a:pt x="639623" y="14022"/>
                  </a:lnTo>
                  <a:lnTo>
                    <a:pt x="690833" y="12281"/>
                  </a:lnTo>
                  <a:lnTo>
                    <a:pt x="741608" y="10691"/>
                  </a:lnTo>
                  <a:lnTo>
                    <a:pt x="792118" y="9252"/>
                  </a:lnTo>
                  <a:lnTo>
                    <a:pt x="842534" y="7965"/>
                  </a:lnTo>
                  <a:lnTo>
                    <a:pt x="893025" y="6830"/>
                  </a:lnTo>
                  <a:lnTo>
                    <a:pt x="943762" y="5845"/>
                  </a:lnTo>
                  <a:lnTo>
                    <a:pt x="994916" y="5012"/>
                  </a:lnTo>
                  <a:lnTo>
                    <a:pt x="1046657" y="4331"/>
                  </a:lnTo>
                  <a:lnTo>
                    <a:pt x="1099760" y="3867"/>
                  </a:lnTo>
                  <a:lnTo>
                    <a:pt x="1154396" y="3650"/>
                  </a:lnTo>
                  <a:lnTo>
                    <a:pt x="1209827" y="3621"/>
                  </a:lnTo>
                  <a:lnTo>
                    <a:pt x="1265316" y="3725"/>
                  </a:lnTo>
                  <a:lnTo>
                    <a:pt x="1320122" y="3905"/>
                  </a:lnTo>
                  <a:lnTo>
                    <a:pt x="1373510" y="4104"/>
                  </a:lnTo>
                  <a:lnTo>
                    <a:pt x="1424739" y="4265"/>
                  </a:lnTo>
                  <a:lnTo>
                    <a:pt x="1473072" y="4331"/>
                  </a:lnTo>
                  <a:lnTo>
                    <a:pt x="1532543" y="4331"/>
                  </a:lnTo>
                  <a:lnTo>
                    <a:pt x="1587573" y="4331"/>
                  </a:lnTo>
                  <a:lnTo>
                    <a:pt x="1639641" y="4331"/>
                  </a:lnTo>
                  <a:lnTo>
                    <a:pt x="1690229" y="4331"/>
                  </a:lnTo>
                  <a:lnTo>
                    <a:pt x="1740816" y="4331"/>
                  </a:lnTo>
                  <a:lnTo>
                    <a:pt x="1792885" y="4331"/>
                  </a:lnTo>
                  <a:lnTo>
                    <a:pt x="1847645" y="4667"/>
                  </a:lnTo>
                  <a:lnTo>
                    <a:pt x="1904154" y="5408"/>
                  </a:lnTo>
                  <a:lnTo>
                    <a:pt x="1960664" y="6148"/>
                  </a:lnTo>
                  <a:lnTo>
                    <a:pt x="2015424" y="6485"/>
                  </a:lnTo>
                  <a:lnTo>
                    <a:pt x="2066685" y="6014"/>
                  </a:lnTo>
                  <a:lnTo>
                    <a:pt x="2112696" y="4331"/>
                  </a:lnTo>
                  <a:lnTo>
                    <a:pt x="2160583" y="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218731" y="7510735"/>
              <a:ext cx="3731260" cy="117475"/>
            </a:xfrm>
            <a:custGeom>
              <a:avLst/>
              <a:gdLst/>
              <a:ahLst/>
              <a:cxnLst/>
              <a:rect l="l" t="t" r="r" b="b"/>
              <a:pathLst>
                <a:path w="3731260" h="117475">
                  <a:moveTo>
                    <a:pt x="0" y="116295"/>
                  </a:moveTo>
                  <a:lnTo>
                    <a:pt x="1615" y="116295"/>
                  </a:lnTo>
                  <a:lnTo>
                    <a:pt x="6460" y="116295"/>
                  </a:lnTo>
                  <a:lnTo>
                    <a:pt x="9691" y="116295"/>
                  </a:lnTo>
                  <a:lnTo>
                    <a:pt x="12921" y="116295"/>
                  </a:lnTo>
                  <a:lnTo>
                    <a:pt x="14536" y="116295"/>
                  </a:lnTo>
                  <a:lnTo>
                    <a:pt x="19382" y="116295"/>
                  </a:lnTo>
                  <a:lnTo>
                    <a:pt x="24228" y="116295"/>
                  </a:lnTo>
                  <a:lnTo>
                    <a:pt x="33919" y="116295"/>
                  </a:lnTo>
                  <a:lnTo>
                    <a:pt x="38765" y="116295"/>
                  </a:lnTo>
                  <a:lnTo>
                    <a:pt x="43610" y="116295"/>
                  </a:lnTo>
                  <a:lnTo>
                    <a:pt x="48456" y="116295"/>
                  </a:lnTo>
                  <a:lnTo>
                    <a:pt x="53301" y="116295"/>
                  </a:lnTo>
                  <a:lnTo>
                    <a:pt x="56532" y="116295"/>
                  </a:lnTo>
                  <a:lnTo>
                    <a:pt x="67838" y="116295"/>
                  </a:lnTo>
                  <a:lnTo>
                    <a:pt x="76773" y="116295"/>
                  </a:lnTo>
                  <a:lnTo>
                    <a:pt x="87221" y="116295"/>
                  </a:lnTo>
                  <a:lnTo>
                    <a:pt x="100092" y="116295"/>
                  </a:lnTo>
                  <a:lnTo>
                    <a:pt x="116295" y="116295"/>
                  </a:lnTo>
                  <a:lnTo>
                    <a:pt x="134617" y="116295"/>
                  </a:lnTo>
                  <a:lnTo>
                    <a:pt x="155060" y="116295"/>
                  </a:lnTo>
                  <a:lnTo>
                    <a:pt x="180348" y="116295"/>
                  </a:lnTo>
                  <a:lnTo>
                    <a:pt x="213207" y="116295"/>
                  </a:lnTo>
                  <a:lnTo>
                    <a:pt x="259544" y="116295"/>
                  </a:lnTo>
                  <a:lnTo>
                    <a:pt x="316177" y="116295"/>
                  </a:lnTo>
                  <a:lnTo>
                    <a:pt x="372205" y="116295"/>
                  </a:lnTo>
                  <a:lnTo>
                    <a:pt x="416724" y="116295"/>
                  </a:lnTo>
                  <a:lnTo>
                    <a:pt x="441331" y="116295"/>
                  </a:lnTo>
                  <a:lnTo>
                    <a:pt x="453672" y="116295"/>
                  </a:lnTo>
                  <a:lnTo>
                    <a:pt x="466922" y="116295"/>
                  </a:lnTo>
                  <a:lnTo>
                    <a:pt x="494254" y="116295"/>
                  </a:lnTo>
                  <a:lnTo>
                    <a:pt x="533019" y="116295"/>
                  </a:lnTo>
                  <a:lnTo>
                    <a:pt x="582639" y="116295"/>
                  </a:lnTo>
                  <a:lnTo>
                    <a:pt x="636135" y="116295"/>
                  </a:lnTo>
                  <a:lnTo>
                    <a:pt x="686529" y="116295"/>
                  </a:lnTo>
                  <a:lnTo>
                    <a:pt x="726845" y="116295"/>
                  </a:lnTo>
                  <a:lnTo>
                    <a:pt x="761521" y="116295"/>
                  </a:lnTo>
                  <a:lnTo>
                    <a:pt x="786204" y="116295"/>
                  </a:lnTo>
                  <a:lnTo>
                    <a:pt x="805435" y="116295"/>
                  </a:lnTo>
                  <a:lnTo>
                    <a:pt x="823758" y="116295"/>
                  </a:lnTo>
                  <a:lnTo>
                    <a:pt x="841020" y="116295"/>
                  </a:lnTo>
                  <a:lnTo>
                    <a:pt x="855254" y="116295"/>
                  </a:lnTo>
                  <a:lnTo>
                    <a:pt x="868277" y="116295"/>
                  </a:lnTo>
                  <a:lnTo>
                    <a:pt x="881905" y="116295"/>
                  </a:lnTo>
                  <a:lnTo>
                    <a:pt x="896669" y="116522"/>
                  </a:lnTo>
                  <a:lnTo>
                    <a:pt x="911585" y="116900"/>
                  </a:lnTo>
                  <a:lnTo>
                    <a:pt x="926197" y="116976"/>
                  </a:lnTo>
                  <a:lnTo>
                    <a:pt x="940053" y="116295"/>
                  </a:lnTo>
                  <a:lnTo>
                    <a:pt x="952394" y="114326"/>
                  </a:lnTo>
                  <a:lnTo>
                    <a:pt x="963675" y="111449"/>
                  </a:lnTo>
                  <a:lnTo>
                    <a:pt x="975259" y="108572"/>
                  </a:lnTo>
                  <a:lnTo>
                    <a:pt x="988509" y="106604"/>
                  </a:lnTo>
                  <a:lnTo>
                    <a:pt x="1003197" y="106604"/>
                  </a:lnTo>
                  <a:lnTo>
                    <a:pt x="1018794" y="107815"/>
                  </a:lnTo>
                  <a:lnTo>
                    <a:pt x="1036208" y="108421"/>
                  </a:lnTo>
                  <a:lnTo>
                    <a:pt x="1056348" y="106604"/>
                  </a:lnTo>
                  <a:lnTo>
                    <a:pt x="1080728" y="101152"/>
                  </a:lnTo>
                  <a:lnTo>
                    <a:pt x="1108439" y="93278"/>
                  </a:lnTo>
                  <a:lnTo>
                    <a:pt x="1136755" y="84798"/>
                  </a:lnTo>
                  <a:lnTo>
                    <a:pt x="1162952" y="77530"/>
                  </a:lnTo>
                  <a:lnTo>
                    <a:pt x="1209591" y="66021"/>
                  </a:lnTo>
                  <a:lnTo>
                    <a:pt x="1250173" y="58147"/>
                  </a:lnTo>
                  <a:lnTo>
                    <a:pt x="1266982" y="57011"/>
                  </a:lnTo>
                  <a:lnTo>
                    <a:pt x="1281670" y="57541"/>
                  </a:lnTo>
                  <a:lnTo>
                    <a:pt x="1295147" y="58374"/>
                  </a:lnTo>
                  <a:lnTo>
                    <a:pt x="1308321" y="58147"/>
                  </a:lnTo>
                  <a:lnTo>
                    <a:pt x="1321798" y="56179"/>
                  </a:lnTo>
                  <a:lnTo>
                    <a:pt x="1334972" y="53302"/>
                  </a:lnTo>
                  <a:lnTo>
                    <a:pt x="1346935" y="50425"/>
                  </a:lnTo>
                  <a:lnTo>
                    <a:pt x="1356777" y="48456"/>
                  </a:lnTo>
                  <a:lnTo>
                    <a:pt x="1368084" y="46841"/>
                  </a:lnTo>
                  <a:lnTo>
                    <a:pt x="1366468" y="48456"/>
                  </a:lnTo>
                  <a:lnTo>
                    <a:pt x="1376160" y="48456"/>
                  </a:lnTo>
                  <a:lnTo>
                    <a:pt x="1384943" y="48456"/>
                  </a:lnTo>
                  <a:lnTo>
                    <a:pt x="1395542" y="48456"/>
                  </a:lnTo>
                  <a:lnTo>
                    <a:pt x="1406142" y="48456"/>
                  </a:lnTo>
                  <a:lnTo>
                    <a:pt x="1414925" y="48456"/>
                  </a:lnTo>
                  <a:lnTo>
                    <a:pt x="1424616" y="48456"/>
                  </a:lnTo>
                  <a:lnTo>
                    <a:pt x="1427846" y="48456"/>
                  </a:lnTo>
                  <a:lnTo>
                    <a:pt x="1434307" y="48456"/>
                  </a:lnTo>
                  <a:lnTo>
                    <a:pt x="1440768" y="48456"/>
                  </a:lnTo>
                  <a:lnTo>
                    <a:pt x="1445614" y="48456"/>
                  </a:lnTo>
                  <a:lnTo>
                    <a:pt x="1453690" y="48456"/>
                  </a:lnTo>
                  <a:lnTo>
                    <a:pt x="1460277" y="48456"/>
                  </a:lnTo>
                  <a:lnTo>
                    <a:pt x="1467621" y="48456"/>
                  </a:lnTo>
                  <a:lnTo>
                    <a:pt x="1475268" y="48456"/>
                  </a:lnTo>
                  <a:lnTo>
                    <a:pt x="1482764" y="48456"/>
                  </a:lnTo>
                  <a:lnTo>
                    <a:pt x="1489805" y="48456"/>
                  </a:lnTo>
                  <a:lnTo>
                    <a:pt x="1496695" y="48456"/>
                  </a:lnTo>
                  <a:lnTo>
                    <a:pt x="1503888" y="48456"/>
                  </a:lnTo>
                  <a:lnTo>
                    <a:pt x="1511838" y="48456"/>
                  </a:lnTo>
                  <a:lnTo>
                    <a:pt x="1520166" y="48456"/>
                  </a:lnTo>
                  <a:lnTo>
                    <a:pt x="1528797" y="48456"/>
                  </a:lnTo>
                  <a:lnTo>
                    <a:pt x="1538640" y="48456"/>
                  </a:lnTo>
                  <a:lnTo>
                    <a:pt x="1550603" y="48456"/>
                  </a:lnTo>
                  <a:lnTo>
                    <a:pt x="1566654" y="48456"/>
                  </a:lnTo>
                  <a:lnTo>
                    <a:pt x="1585733" y="48456"/>
                  </a:lnTo>
                  <a:lnTo>
                    <a:pt x="1604207" y="48456"/>
                  </a:lnTo>
                  <a:lnTo>
                    <a:pt x="1618442" y="48456"/>
                  </a:lnTo>
                  <a:lnTo>
                    <a:pt x="1632978" y="48456"/>
                  </a:lnTo>
                  <a:lnTo>
                    <a:pt x="1631363" y="48456"/>
                  </a:lnTo>
                  <a:lnTo>
                    <a:pt x="1637824" y="48456"/>
                  </a:lnTo>
                  <a:lnTo>
                    <a:pt x="1644285" y="48456"/>
                  </a:lnTo>
                  <a:lnTo>
                    <a:pt x="1645900" y="48456"/>
                  </a:lnTo>
                  <a:lnTo>
                    <a:pt x="1657207" y="48456"/>
                  </a:lnTo>
                  <a:lnTo>
                    <a:pt x="1667277" y="48456"/>
                  </a:lnTo>
                  <a:lnTo>
                    <a:pt x="1679618" y="48456"/>
                  </a:lnTo>
                  <a:lnTo>
                    <a:pt x="1692868" y="48456"/>
                  </a:lnTo>
                  <a:lnTo>
                    <a:pt x="1705663" y="48456"/>
                  </a:lnTo>
                  <a:lnTo>
                    <a:pt x="1717777" y="48456"/>
                  </a:lnTo>
                  <a:lnTo>
                    <a:pt x="1729891" y="48456"/>
                  </a:lnTo>
                  <a:lnTo>
                    <a:pt x="1742005" y="48456"/>
                  </a:lnTo>
                  <a:lnTo>
                    <a:pt x="1754120" y="48456"/>
                  </a:lnTo>
                  <a:lnTo>
                    <a:pt x="1766234" y="48456"/>
                  </a:lnTo>
                  <a:lnTo>
                    <a:pt x="1778348" y="48456"/>
                  </a:lnTo>
                  <a:lnTo>
                    <a:pt x="1790462" y="48456"/>
                  </a:lnTo>
                  <a:lnTo>
                    <a:pt x="1802576" y="48456"/>
                  </a:lnTo>
                  <a:lnTo>
                    <a:pt x="1814463" y="48456"/>
                  </a:lnTo>
                  <a:lnTo>
                    <a:pt x="1826198" y="48456"/>
                  </a:lnTo>
                  <a:lnTo>
                    <a:pt x="1838237" y="48456"/>
                  </a:lnTo>
                  <a:lnTo>
                    <a:pt x="1851032" y="48456"/>
                  </a:lnTo>
                  <a:lnTo>
                    <a:pt x="1865569" y="48456"/>
                  </a:lnTo>
                  <a:lnTo>
                    <a:pt x="1881318" y="48456"/>
                  </a:lnTo>
                  <a:lnTo>
                    <a:pt x="1896460" y="48456"/>
                  </a:lnTo>
                  <a:lnTo>
                    <a:pt x="1909180" y="48456"/>
                  </a:lnTo>
                  <a:lnTo>
                    <a:pt x="1917584" y="48456"/>
                  </a:lnTo>
                  <a:lnTo>
                    <a:pt x="1923111" y="48456"/>
                  </a:lnTo>
                  <a:lnTo>
                    <a:pt x="1928941" y="48456"/>
                  </a:lnTo>
                  <a:lnTo>
                    <a:pt x="1938254" y="48456"/>
                  </a:lnTo>
                  <a:lnTo>
                    <a:pt x="1951806" y="48229"/>
                  </a:lnTo>
                  <a:lnTo>
                    <a:pt x="1967933" y="47851"/>
                  </a:lnTo>
                  <a:lnTo>
                    <a:pt x="1986180" y="47775"/>
                  </a:lnTo>
                  <a:lnTo>
                    <a:pt x="2006093" y="48456"/>
                  </a:lnTo>
                  <a:lnTo>
                    <a:pt x="2028731" y="50425"/>
                  </a:lnTo>
                  <a:lnTo>
                    <a:pt x="2053943" y="53302"/>
                  </a:lnTo>
                  <a:lnTo>
                    <a:pt x="2079458" y="56179"/>
                  </a:lnTo>
                  <a:lnTo>
                    <a:pt x="2103005" y="58147"/>
                  </a:lnTo>
                  <a:lnTo>
                    <a:pt x="2122388" y="58829"/>
                  </a:lnTo>
                  <a:lnTo>
                    <a:pt x="2139347" y="58753"/>
                  </a:lnTo>
                  <a:lnTo>
                    <a:pt x="2157519" y="58374"/>
                  </a:lnTo>
                  <a:lnTo>
                    <a:pt x="2180536" y="58147"/>
                  </a:lnTo>
                  <a:lnTo>
                    <a:pt x="2211048" y="58147"/>
                  </a:lnTo>
                  <a:lnTo>
                    <a:pt x="2246557" y="58147"/>
                  </a:lnTo>
                  <a:lnTo>
                    <a:pt x="2282976" y="58147"/>
                  </a:lnTo>
                  <a:lnTo>
                    <a:pt x="2316214" y="58147"/>
                  </a:lnTo>
                  <a:lnTo>
                    <a:pt x="2345590" y="58147"/>
                  </a:lnTo>
                  <a:lnTo>
                    <a:pt x="2373150" y="58147"/>
                  </a:lnTo>
                  <a:lnTo>
                    <a:pt x="2398892" y="58147"/>
                  </a:lnTo>
                  <a:lnTo>
                    <a:pt x="2422818" y="58147"/>
                  </a:lnTo>
                  <a:lnTo>
                    <a:pt x="2444471" y="58147"/>
                  </a:lnTo>
                  <a:lnTo>
                    <a:pt x="2464005" y="58147"/>
                  </a:lnTo>
                  <a:lnTo>
                    <a:pt x="2482328" y="58147"/>
                  </a:lnTo>
                  <a:lnTo>
                    <a:pt x="2500348" y="58147"/>
                  </a:lnTo>
                  <a:lnTo>
                    <a:pt x="2517307" y="58147"/>
                  </a:lnTo>
                  <a:lnTo>
                    <a:pt x="2533056" y="58147"/>
                  </a:lnTo>
                  <a:lnTo>
                    <a:pt x="2549410" y="58147"/>
                  </a:lnTo>
                  <a:lnTo>
                    <a:pt x="2568187" y="58147"/>
                  </a:lnTo>
                  <a:lnTo>
                    <a:pt x="2590825" y="58147"/>
                  </a:lnTo>
                  <a:lnTo>
                    <a:pt x="2616037" y="58147"/>
                  </a:lnTo>
                  <a:lnTo>
                    <a:pt x="2641552" y="58147"/>
                  </a:lnTo>
                  <a:lnTo>
                    <a:pt x="2665099" y="58147"/>
                  </a:lnTo>
                  <a:lnTo>
                    <a:pt x="2685845" y="58147"/>
                  </a:lnTo>
                  <a:lnTo>
                    <a:pt x="2705076" y="58147"/>
                  </a:lnTo>
                  <a:lnTo>
                    <a:pt x="2723701" y="58147"/>
                  </a:lnTo>
                  <a:lnTo>
                    <a:pt x="2742630" y="58147"/>
                  </a:lnTo>
                  <a:lnTo>
                    <a:pt x="2761785" y="58147"/>
                  </a:lnTo>
                  <a:lnTo>
                    <a:pt x="2780789" y="58147"/>
                  </a:lnTo>
                  <a:lnTo>
                    <a:pt x="2800096" y="58147"/>
                  </a:lnTo>
                  <a:lnTo>
                    <a:pt x="2820160" y="58147"/>
                  </a:lnTo>
                  <a:lnTo>
                    <a:pt x="2842192" y="58147"/>
                  </a:lnTo>
                  <a:lnTo>
                    <a:pt x="2865587" y="58147"/>
                  </a:lnTo>
                  <a:lnTo>
                    <a:pt x="2888074" y="58147"/>
                  </a:lnTo>
                  <a:lnTo>
                    <a:pt x="2907381" y="58147"/>
                  </a:lnTo>
                  <a:lnTo>
                    <a:pt x="2920858" y="58147"/>
                  </a:lnTo>
                  <a:lnTo>
                    <a:pt x="2930398" y="58147"/>
                  </a:lnTo>
                  <a:lnTo>
                    <a:pt x="2940543" y="58147"/>
                  </a:lnTo>
                  <a:lnTo>
                    <a:pt x="2955837" y="58147"/>
                  </a:lnTo>
                  <a:lnTo>
                    <a:pt x="2978854" y="58147"/>
                  </a:lnTo>
                  <a:lnTo>
                    <a:pt x="3006717" y="58147"/>
                  </a:lnTo>
                  <a:lnTo>
                    <a:pt x="3035791" y="58147"/>
                  </a:lnTo>
                  <a:lnTo>
                    <a:pt x="3062442" y="58147"/>
                  </a:lnTo>
                  <a:lnTo>
                    <a:pt x="3086291" y="58147"/>
                  </a:lnTo>
                  <a:lnTo>
                    <a:pt x="3109081" y="58147"/>
                  </a:lnTo>
                  <a:lnTo>
                    <a:pt x="3130356" y="58147"/>
                  </a:lnTo>
                  <a:lnTo>
                    <a:pt x="3149663" y="58147"/>
                  </a:lnTo>
                  <a:lnTo>
                    <a:pt x="3166244" y="58147"/>
                  </a:lnTo>
                  <a:lnTo>
                    <a:pt x="3180554" y="58147"/>
                  </a:lnTo>
                  <a:lnTo>
                    <a:pt x="3193955" y="58147"/>
                  </a:lnTo>
                  <a:lnTo>
                    <a:pt x="3207811" y="58147"/>
                  </a:lnTo>
                  <a:lnTo>
                    <a:pt x="3222348" y="58147"/>
                  </a:lnTo>
                  <a:lnTo>
                    <a:pt x="3236884" y="58147"/>
                  </a:lnTo>
                  <a:lnTo>
                    <a:pt x="3251421" y="58147"/>
                  </a:lnTo>
                  <a:lnTo>
                    <a:pt x="3265958" y="58147"/>
                  </a:lnTo>
                  <a:lnTo>
                    <a:pt x="3280268" y="58147"/>
                  </a:lnTo>
                  <a:lnTo>
                    <a:pt x="3294426" y="58147"/>
                  </a:lnTo>
                  <a:lnTo>
                    <a:pt x="3308888" y="58147"/>
                  </a:lnTo>
                  <a:lnTo>
                    <a:pt x="3324106" y="58147"/>
                  </a:lnTo>
                  <a:lnTo>
                    <a:pt x="3340839" y="58147"/>
                  </a:lnTo>
                  <a:lnTo>
                    <a:pt x="3358631" y="58147"/>
                  </a:lnTo>
                  <a:lnTo>
                    <a:pt x="3376121" y="58147"/>
                  </a:lnTo>
                  <a:lnTo>
                    <a:pt x="3391945" y="58147"/>
                  </a:lnTo>
                  <a:lnTo>
                    <a:pt x="3404059" y="58829"/>
                  </a:lnTo>
                  <a:lnTo>
                    <a:pt x="3413750" y="59964"/>
                  </a:lnTo>
                  <a:lnTo>
                    <a:pt x="3424653" y="60191"/>
                  </a:lnTo>
                  <a:lnTo>
                    <a:pt x="3440401" y="58147"/>
                  </a:lnTo>
                  <a:lnTo>
                    <a:pt x="3464099" y="52242"/>
                  </a:lnTo>
                  <a:lnTo>
                    <a:pt x="3493098" y="43610"/>
                  </a:lnTo>
                  <a:lnTo>
                    <a:pt x="3522398" y="34979"/>
                  </a:lnTo>
                  <a:lnTo>
                    <a:pt x="3547005" y="29074"/>
                  </a:lnTo>
                  <a:lnTo>
                    <a:pt x="3564949" y="27257"/>
                  </a:lnTo>
                  <a:lnTo>
                    <a:pt x="3579107" y="27862"/>
                  </a:lnTo>
                  <a:lnTo>
                    <a:pt x="3591751" y="29074"/>
                  </a:lnTo>
                  <a:lnTo>
                    <a:pt x="3605153" y="29074"/>
                  </a:lnTo>
                  <a:lnTo>
                    <a:pt x="3619917" y="27332"/>
                  </a:lnTo>
                  <a:lnTo>
                    <a:pt x="3634832" y="24834"/>
                  </a:lnTo>
                  <a:lnTo>
                    <a:pt x="3649445" y="22032"/>
                  </a:lnTo>
                  <a:lnTo>
                    <a:pt x="3663301" y="19382"/>
                  </a:lnTo>
                  <a:lnTo>
                    <a:pt x="3677004" y="16732"/>
                  </a:lnTo>
                  <a:lnTo>
                    <a:pt x="3690557" y="13931"/>
                  </a:lnTo>
                  <a:lnTo>
                    <a:pt x="3702596" y="11432"/>
                  </a:lnTo>
                  <a:lnTo>
                    <a:pt x="3711757" y="9691"/>
                  </a:lnTo>
                  <a:lnTo>
                    <a:pt x="3721448" y="8076"/>
                  </a:lnTo>
                  <a:lnTo>
                    <a:pt x="3718217" y="11306"/>
                  </a:lnTo>
                  <a:lnTo>
                    <a:pt x="3721448" y="9691"/>
                  </a:lnTo>
                  <a:lnTo>
                    <a:pt x="3724678" y="8076"/>
                  </a:lnTo>
                  <a:lnTo>
                    <a:pt x="3729524" y="1615"/>
                  </a:lnTo>
                  <a:lnTo>
                    <a:pt x="3731139" y="0"/>
                  </a:lnTo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182461" y="7471970"/>
              <a:ext cx="39370" cy="58419"/>
            </a:xfrm>
            <a:custGeom>
              <a:avLst/>
              <a:gdLst/>
              <a:ahLst/>
              <a:cxnLst/>
              <a:rect l="l" t="t" r="r" b="b"/>
              <a:pathLst>
                <a:path w="39370" h="58420">
                  <a:moveTo>
                    <a:pt x="38765" y="0"/>
                  </a:moveTo>
                  <a:lnTo>
                    <a:pt x="37149" y="1615"/>
                  </a:lnTo>
                  <a:lnTo>
                    <a:pt x="30688" y="6461"/>
                  </a:lnTo>
                  <a:lnTo>
                    <a:pt x="29073" y="9691"/>
                  </a:lnTo>
                  <a:lnTo>
                    <a:pt x="27458" y="12922"/>
                  </a:lnTo>
                  <a:lnTo>
                    <a:pt x="30688" y="16152"/>
                  </a:lnTo>
                  <a:lnTo>
                    <a:pt x="29073" y="19382"/>
                  </a:lnTo>
                  <a:lnTo>
                    <a:pt x="27458" y="22612"/>
                  </a:lnTo>
                  <a:lnTo>
                    <a:pt x="22612" y="25843"/>
                  </a:lnTo>
                  <a:lnTo>
                    <a:pt x="19382" y="29074"/>
                  </a:lnTo>
                  <a:lnTo>
                    <a:pt x="16152" y="32304"/>
                  </a:lnTo>
                  <a:lnTo>
                    <a:pt x="11306" y="35534"/>
                  </a:lnTo>
                  <a:lnTo>
                    <a:pt x="9691" y="38765"/>
                  </a:lnTo>
                  <a:lnTo>
                    <a:pt x="8075" y="41995"/>
                  </a:lnTo>
                  <a:lnTo>
                    <a:pt x="11305" y="45226"/>
                  </a:lnTo>
                  <a:lnTo>
                    <a:pt x="9691" y="48456"/>
                  </a:lnTo>
                  <a:lnTo>
                    <a:pt x="8075" y="51687"/>
                  </a:lnTo>
                  <a:lnTo>
                    <a:pt x="1615" y="56532"/>
                  </a:lnTo>
                  <a:lnTo>
                    <a:pt x="0" y="58147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405360" y="7368233"/>
              <a:ext cx="3653154" cy="173355"/>
            </a:xfrm>
            <a:custGeom>
              <a:avLst/>
              <a:gdLst/>
              <a:ahLst/>
              <a:cxnLst/>
              <a:rect l="l" t="t" r="r" b="b"/>
              <a:pathLst>
                <a:path w="3653154" h="173354">
                  <a:moveTo>
                    <a:pt x="0" y="171575"/>
                  </a:moveTo>
                  <a:lnTo>
                    <a:pt x="1615" y="171575"/>
                  </a:lnTo>
                  <a:lnTo>
                    <a:pt x="6460" y="171575"/>
                  </a:lnTo>
                  <a:lnTo>
                    <a:pt x="9691" y="171575"/>
                  </a:lnTo>
                  <a:lnTo>
                    <a:pt x="9842" y="172030"/>
                  </a:lnTo>
                  <a:lnTo>
                    <a:pt x="8479" y="172787"/>
                  </a:lnTo>
                  <a:lnTo>
                    <a:pt x="10145" y="172938"/>
                  </a:lnTo>
                  <a:lnTo>
                    <a:pt x="19382" y="171575"/>
                  </a:lnTo>
                  <a:lnTo>
                    <a:pt x="38992" y="168092"/>
                  </a:lnTo>
                  <a:lnTo>
                    <a:pt x="66021" y="163095"/>
                  </a:lnTo>
                  <a:lnTo>
                    <a:pt x="96382" y="157493"/>
                  </a:lnTo>
                  <a:lnTo>
                    <a:pt x="125986" y="152193"/>
                  </a:lnTo>
                  <a:lnTo>
                    <a:pt x="147791" y="147120"/>
                  </a:lnTo>
                  <a:lnTo>
                    <a:pt x="165962" y="141896"/>
                  </a:lnTo>
                  <a:lnTo>
                    <a:pt x="193219" y="136974"/>
                  </a:lnTo>
                  <a:lnTo>
                    <a:pt x="242281" y="132810"/>
                  </a:lnTo>
                  <a:lnTo>
                    <a:pt x="310044" y="129479"/>
                  </a:lnTo>
                  <a:lnTo>
                    <a:pt x="348553" y="128040"/>
                  </a:lnTo>
                  <a:lnTo>
                    <a:pt x="391890" y="126753"/>
                  </a:lnTo>
                  <a:lnTo>
                    <a:pt x="441359" y="125617"/>
                  </a:lnTo>
                  <a:lnTo>
                    <a:pt x="498266" y="124633"/>
                  </a:lnTo>
                  <a:lnTo>
                    <a:pt x="563919" y="123800"/>
                  </a:lnTo>
                  <a:lnTo>
                    <a:pt x="639623" y="123118"/>
                  </a:lnTo>
                  <a:lnTo>
                    <a:pt x="719293" y="122693"/>
                  </a:lnTo>
                  <a:lnTo>
                    <a:pt x="764151" y="122558"/>
                  </a:lnTo>
                  <a:lnTo>
                    <a:pt x="811805" y="122467"/>
                  </a:lnTo>
                  <a:lnTo>
                    <a:pt x="861843" y="122416"/>
                  </a:lnTo>
                  <a:lnTo>
                    <a:pt x="913850" y="122401"/>
                  </a:lnTo>
                  <a:lnTo>
                    <a:pt x="967412" y="122415"/>
                  </a:lnTo>
                  <a:lnTo>
                    <a:pt x="1022115" y="122454"/>
                  </a:lnTo>
                  <a:lnTo>
                    <a:pt x="1077547" y="122513"/>
                  </a:lnTo>
                  <a:lnTo>
                    <a:pt x="1133292" y="122587"/>
                  </a:lnTo>
                  <a:lnTo>
                    <a:pt x="1188938" y="122671"/>
                  </a:lnTo>
                  <a:lnTo>
                    <a:pt x="1244070" y="122760"/>
                  </a:lnTo>
                  <a:lnTo>
                    <a:pt x="1298276" y="122848"/>
                  </a:lnTo>
                  <a:lnTo>
                    <a:pt x="1351140" y="122932"/>
                  </a:lnTo>
                  <a:lnTo>
                    <a:pt x="1402249" y="123006"/>
                  </a:lnTo>
                  <a:lnTo>
                    <a:pt x="1451190" y="123065"/>
                  </a:lnTo>
                  <a:lnTo>
                    <a:pt x="1497549" y="123104"/>
                  </a:lnTo>
                  <a:lnTo>
                    <a:pt x="1540911" y="123118"/>
                  </a:lnTo>
                  <a:lnTo>
                    <a:pt x="1601625" y="123149"/>
                  </a:lnTo>
                  <a:lnTo>
                    <a:pt x="1658889" y="123231"/>
                  </a:lnTo>
                  <a:lnTo>
                    <a:pt x="1713158" y="123346"/>
                  </a:lnTo>
                  <a:lnTo>
                    <a:pt x="1764887" y="123477"/>
                  </a:lnTo>
                  <a:lnTo>
                    <a:pt x="1814529" y="123609"/>
                  </a:lnTo>
                  <a:lnTo>
                    <a:pt x="1862540" y="123724"/>
                  </a:lnTo>
                  <a:lnTo>
                    <a:pt x="1909373" y="123806"/>
                  </a:lnTo>
                  <a:lnTo>
                    <a:pt x="1955482" y="123836"/>
                  </a:lnTo>
                  <a:lnTo>
                    <a:pt x="2001322" y="123800"/>
                  </a:lnTo>
                  <a:lnTo>
                    <a:pt x="2047347" y="123679"/>
                  </a:lnTo>
                  <a:lnTo>
                    <a:pt x="2094012" y="123458"/>
                  </a:lnTo>
                  <a:lnTo>
                    <a:pt x="2141770" y="123118"/>
                  </a:lnTo>
                  <a:lnTo>
                    <a:pt x="2193342" y="122929"/>
                  </a:lnTo>
                  <a:lnTo>
                    <a:pt x="2242789" y="123126"/>
                  </a:lnTo>
                  <a:lnTo>
                    <a:pt x="2290787" y="123534"/>
                  </a:lnTo>
                  <a:lnTo>
                    <a:pt x="2338012" y="123978"/>
                  </a:lnTo>
                  <a:lnTo>
                    <a:pt x="2385144" y="124284"/>
                  </a:lnTo>
                  <a:lnTo>
                    <a:pt x="2432857" y="124276"/>
                  </a:lnTo>
                  <a:lnTo>
                    <a:pt x="2481831" y="123781"/>
                  </a:lnTo>
                  <a:lnTo>
                    <a:pt x="2532741" y="122624"/>
                  </a:lnTo>
                  <a:lnTo>
                    <a:pt x="2586265" y="120629"/>
                  </a:lnTo>
                  <a:lnTo>
                    <a:pt x="2643081" y="117622"/>
                  </a:lnTo>
                  <a:lnTo>
                    <a:pt x="2703864" y="113428"/>
                  </a:lnTo>
                  <a:lnTo>
                    <a:pt x="2749067" y="109677"/>
                  </a:lnTo>
                  <a:lnTo>
                    <a:pt x="2797691" y="105156"/>
                  </a:lnTo>
                  <a:lnTo>
                    <a:pt x="2849183" y="99963"/>
                  </a:lnTo>
                  <a:lnTo>
                    <a:pt x="2902989" y="94197"/>
                  </a:lnTo>
                  <a:lnTo>
                    <a:pt x="2958555" y="87957"/>
                  </a:lnTo>
                  <a:lnTo>
                    <a:pt x="3015328" y="81344"/>
                  </a:lnTo>
                  <a:lnTo>
                    <a:pt x="3072754" y="74457"/>
                  </a:lnTo>
                  <a:lnTo>
                    <a:pt x="3130279" y="67394"/>
                  </a:lnTo>
                  <a:lnTo>
                    <a:pt x="3187350" y="60256"/>
                  </a:lnTo>
                  <a:lnTo>
                    <a:pt x="3243414" y="53141"/>
                  </a:lnTo>
                  <a:lnTo>
                    <a:pt x="3297915" y="46150"/>
                  </a:lnTo>
                  <a:lnTo>
                    <a:pt x="3350302" y="39380"/>
                  </a:lnTo>
                  <a:lnTo>
                    <a:pt x="3400019" y="32933"/>
                  </a:lnTo>
                  <a:lnTo>
                    <a:pt x="3446514" y="26907"/>
                  </a:lnTo>
                  <a:lnTo>
                    <a:pt x="3489233" y="21401"/>
                  </a:lnTo>
                  <a:lnTo>
                    <a:pt x="3527622" y="16515"/>
                  </a:lnTo>
                  <a:lnTo>
                    <a:pt x="3601733" y="6965"/>
                  </a:lnTo>
                  <a:lnTo>
                    <a:pt x="3653039" y="0"/>
                  </a:lnTo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072680" y="5242978"/>
              <a:ext cx="11430" cy="2084070"/>
            </a:xfrm>
            <a:custGeom>
              <a:avLst/>
              <a:gdLst/>
              <a:ahLst/>
              <a:cxnLst/>
              <a:rect l="l" t="t" r="r" b="b"/>
              <a:pathLst>
                <a:path w="11430" h="2084070">
                  <a:moveTo>
                    <a:pt x="10372" y="0"/>
                  </a:moveTo>
                  <a:lnTo>
                    <a:pt x="10372" y="1615"/>
                  </a:lnTo>
                  <a:lnTo>
                    <a:pt x="10372" y="4845"/>
                  </a:lnTo>
                  <a:lnTo>
                    <a:pt x="10372" y="9691"/>
                  </a:lnTo>
                  <a:lnTo>
                    <a:pt x="10372" y="14537"/>
                  </a:lnTo>
                  <a:lnTo>
                    <a:pt x="10372" y="16152"/>
                  </a:lnTo>
                  <a:lnTo>
                    <a:pt x="10372" y="29073"/>
                  </a:lnTo>
                  <a:lnTo>
                    <a:pt x="10372" y="41793"/>
                  </a:lnTo>
                  <a:lnTo>
                    <a:pt x="10372" y="58147"/>
                  </a:lnTo>
                  <a:lnTo>
                    <a:pt x="10372" y="74501"/>
                  </a:lnTo>
                  <a:lnTo>
                    <a:pt x="10372" y="87221"/>
                  </a:lnTo>
                  <a:lnTo>
                    <a:pt x="10372" y="94111"/>
                  </a:lnTo>
                  <a:lnTo>
                    <a:pt x="10372" y="97518"/>
                  </a:lnTo>
                  <a:lnTo>
                    <a:pt x="10372" y="100622"/>
                  </a:lnTo>
                  <a:lnTo>
                    <a:pt x="10372" y="106603"/>
                  </a:lnTo>
                  <a:lnTo>
                    <a:pt x="10372" y="117128"/>
                  </a:lnTo>
                  <a:lnTo>
                    <a:pt x="10372" y="130226"/>
                  </a:lnTo>
                  <a:lnTo>
                    <a:pt x="10372" y="143627"/>
                  </a:lnTo>
                  <a:lnTo>
                    <a:pt x="10372" y="155060"/>
                  </a:lnTo>
                  <a:lnTo>
                    <a:pt x="10372" y="163918"/>
                  </a:lnTo>
                  <a:lnTo>
                    <a:pt x="10372" y="171414"/>
                  </a:lnTo>
                  <a:lnTo>
                    <a:pt x="10372" y="178001"/>
                  </a:lnTo>
                  <a:lnTo>
                    <a:pt x="10372" y="184134"/>
                  </a:lnTo>
                  <a:lnTo>
                    <a:pt x="10372" y="192210"/>
                  </a:lnTo>
                  <a:lnTo>
                    <a:pt x="10372" y="195440"/>
                  </a:lnTo>
                  <a:lnTo>
                    <a:pt x="10372" y="203516"/>
                  </a:lnTo>
                  <a:lnTo>
                    <a:pt x="10372" y="210330"/>
                  </a:lnTo>
                  <a:lnTo>
                    <a:pt x="10372" y="218053"/>
                  </a:lnTo>
                  <a:lnTo>
                    <a:pt x="10372" y="225776"/>
                  </a:lnTo>
                  <a:lnTo>
                    <a:pt x="10372" y="232590"/>
                  </a:lnTo>
                  <a:lnTo>
                    <a:pt x="10372" y="240666"/>
                  </a:lnTo>
                  <a:lnTo>
                    <a:pt x="10372" y="245512"/>
                  </a:lnTo>
                  <a:lnTo>
                    <a:pt x="10372" y="251972"/>
                  </a:lnTo>
                  <a:lnTo>
                    <a:pt x="10372" y="258434"/>
                  </a:lnTo>
                  <a:lnTo>
                    <a:pt x="10372" y="266510"/>
                  </a:lnTo>
                  <a:lnTo>
                    <a:pt x="10372" y="271355"/>
                  </a:lnTo>
                  <a:lnTo>
                    <a:pt x="10372" y="276201"/>
                  </a:lnTo>
                  <a:lnTo>
                    <a:pt x="10372" y="274586"/>
                  </a:lnTo>
                  <a:lnTo>
                    <a:pt x="10372" y="281046"/>
                  </a:lnTo>
                  <a:lnTo>
                    <a:pt x="10372" y="287179"/>
                  </a:lnTo>
                  <a:lnTo>
                    <a:pt x="10372" y="294978"/>
                  </a:lnTo>
                  <a:lnTo>
                    <a:pt x="10372" y="303079"/>
                  </a:lnTo>
                  <a:lnTo>
                    <a:pt x="10372" y="310120"/>
                  </a:lnTo>
                  <a:lnTo>
                    <a:pt x="10372" y="318196"/>
                  </a:lnTo>
                  <a:lnTo>
                    <a:pt x="10372" y="316581"/>
                  </a:lnTo>
                  <a:lnTo>
                    <a:pt x="10372" y="329503"/>
                  </a:lnTo>
                  <a:lnTo>
                    <a:pt x="10599" y="342450"/>
                  </a:lnTo>
                  <a:lnTo>
                    <a:pt x="10978" y="359182"/>
                  </a:lnTo>
                  <a:lnTo>
                    <a:pt x="11054" y="375612"/>
                  </a:lnTo>
                  <a:lnTo>
                    <a:pt x="10372" y="387650"/>
                  </a:lnTo>
                  <a:lnTo>
                    <a:pt x="8404" y="392799"/>
                  </a:lnTo>
                  <a:lnTo>
                    <a:pt x="5527" y="393707"/>
                  </a:lnTo>
                  <a:lnTo>
                    <a:pt x="2649" y="394010"/>
                  </a:lnTo>
                  <a:lnTo>
                    <a:pt x="681" y="397342"/>
                  </a:lnTo>
                  <a:lnTo>
                    <a:pt x="0" y="405443"/>
                  </a:lnTo>
                  <a:lnTo>
                    <a:pt x="75" y="416119"/>
                  </a:lnTo>
                  <a:lnTo>
                    <a:pt x="454" y="427097"/>
                  </a:lnTo>
                  <a:lnTo>
                    <a:pt x="681" y="436107"/>
                  </a:lnTo>
                  <a:lnTo>
                    <a:pt x="681" y="445798"/>
                  </a:lnTo>
                  <a:lnTo>
                    <a:pt x="681" y="447413"/>
                  </a:lnTo>
                  <a:lnTo>
                    <a:pt x="681" y="455489"/>
                  </a:lnTo>
                  <a:lnTo>
                    <a:pt x="681" y="462076"/>
                  </a:lnTo>
                  <a:lnTo>
                    <a:pt x="681" y="469420"/>
                  </a:lnTo>
                  <a:lnTo>
                    <a:pt x="681" y="477067"/>
                  </a:lnTo>
                  <a:lnTo>
                    <a:pt x="681" y="484563"/>
                  </a:lnTo>
                  <a:lnTo>
                    <a:pt x="681" y="491832"/>
                  </a:lnTo>
                  <a:lnTo>
                    <a:pt x="681" y="499100"/>
                  </a:lnTo>
                  <a:lnTo>
                    <a:pt x="681" y="506368"/>
                  </a:lnTo>
                  <a:lnTo>
                    <a:pt x="681" y="513637"/>
                  </a:lnTo>
                  <a:lnTo>
                    <a:pt x="681" y="520905"/>
                  </a:lnTo>
                  <a:lnTo>
                    <a:pt x="681" y="528174"/>
                  </a:lnTo>
                  <a:lnTo>
                    <a:pt x="681" y="535442"/>
                  </a:lnTo>
                  <a:lnTo>
                    <a:pt x="681" y="542711"/>
                  </a:lnTo>
                  <a:lnTo>
                    <a:pt x="681" y="549752"/>
                  </a:lnTo>
                  <a:lnTo>
                    <a:pt x="681" y="556642"/>
                  </a:lnTo>
                  <a:lnTo>
                    <a:pt x="681" y="563835"/>
                  </a:lnTo>
                  <a:lnTo>
                    <a:pt x="681" y="571784"/>
                  </a:lnTo>
                  <a:lnTo>
                    <a:pt x="681" y="580794"/>
                  </a:lnTo>
                  <a:lnTo>
                    <a:pt x="681" y="590561"/>
                  </a:lnTo>
                  <a:lnTo>
                    <a:pt x="681" y="600631"/>
                  </a:lnTo>
                  <a:lnTo>
                    <a:pt x="681" y="610549"/>
                  </a:lnTo>
                  <a:lnTo>
                    <a:pt x="681" y="619786"/>
                  </a:lnTo>
                  <a:lnTo>
                    <a:pt x="681" y="628721"/>
                  </a:lnTo>
                  <a:lnTo>
                    <a:pt x="681" y="638260"/>
                  </a:lnTo>
                  <a:lnTo>
                    <a:pt x="681" y="649315"/>
                  </a:lnTo>
                  <a:lnTo>
                    <a:pt x="681" y="662489"/>
                  </a:lnTo>
                  <a:lnTo>
                    <a:pt x="681" y="677177"/>
                  </a:lnTo>
                  <a:lnTo>
                    <a:pt x="681" y="692471"/>
                  </a:lnTo>
                  <a:lnTo>
                    <a:pt x="681" y="707462"/>
                  </a:lnTo>
                  <a:lnTo>
                    <a:pt x="681" y="722453"/>
                  </a:lnTo>
                  <a:lnTo>
                    <a:pt x="681" y="737747"/>
                  </a:lnTo>
                  <a:lnTo>
                    <a:pt x="681" y="752436"/>
                  </a:lnTo>
                  <a:lnTo>
                    <a:pt x="681" y="765610"/>
                  </a:lnTo>
                  <a:lnTo>
                    <a:pt x="681" y="776437"/>
                  </a:lnTo>
                  <a:lnTo>
                    <a:pt x="681" y="785598"/>
                  </a:lnTo>
                  <a:lnTo>
                    <a:pt x="681" y="794457"/>
                  </a:lnTo>
                  <a:lnTo>
                    <a:pt x="681" y="804375"/>
                  </a:lnTo>
                  <a:lnTo>
                    <a:pt x="681" y="815808"/>
                  </a:lnTo>
                  <a:lnTo>
                    <a:pt x="681" y="827997"/>
                  </a:lnTo>
                  <a:lnTo>
                    <a:pt x="681" y="840490"/>
                  </a:lnTo>
                  <a:lnTo>
                    <a:pt x="681" y="852831"/>
                  </a:lnTo>
                  <a:lnTo>
                    <a:pt x="681" y="865172"/>
                  </a:lnTo>
                  <a:lnTo>
                    <a:pt x="681" y="877665"/>
                  </a:lnTo>
                  <a:lnTo>
                    <a:pt x="681" y="889855"/>
                  </a:lnTo>
                  <a:lnTo>
                    <a:pt x="681" y="901288"/>
                  </a:lnTo>
                  <a:lnTo>
                    <a:pt x="681" y="911660"/>
                  </a:lnTo>
                  <a:lnTo>
                    <a:pt x="681" y="921276"/>
                  </a:lnTo>
                  <a:lnTo>
                    <a:pt x="681" y="930588"/>
                  </a:lnTo>
                  <a:lnTo>
                    <a:pt x="681" y="940053"/>
                  </a:lnTo>
                  <a:lnTo>
                    <a:pt x="681" y="950425"/>
                  </a:lnTo>
                  <a:lnTo>
                    <a:pt x="681" y="961252"/>
                  </a:lnTo>
                  <a:lnTo>
                    <a:pt x="681" y="971171"/>
                  </a:lnTo>
                  <a:lnTo>
                    <a:pt x="681" y="978818"/>
                  </a:lnTo>
                  <a:lnTo>
                    <a:pt x="681" y="982376"/>
                  </a:lnTo>
                  <a:lnTo>
                    <a:pt x="681" y="983058"/>
                  </a:lnTo>
                  <a:lnTo>
                    <a:pt x="681" y="984042"/>
                  </a:lnTo>
                  <a:lnTo>
                    <a:pt x="681" y="988509"/>
                  </a:lnTo>
                  <a:lnTo>
                    <a:pt x="681" y="998352"/>
                  </a:lnTo>
                  <a:lnTo>
                    <a:pt x="681" y="1011526"/>
                  </a:lnTo>
                  <a:lnTo>
                    <a:pt x="681" y="1025306"/>
                  </a:lnTo>
                  <a:lnTo>
                    <a:pt x="681" y="1036965"/>
                  </a:lnTo>
                  <a:lnTo>
                    <a:pt x="681" y="1045824"/>
                  </a:lnTo>
                  <a:lnTo>
                    <a:pt x="681" y="1053319"/>
                  </a:lnTo>
                  <a:lnTo>
                    <a:pt x="681" y="1059906"/>
                  </a:lnTo>
                  <a:lnTo>
                    <a:pt x="681" y="1066039"/>
                  </a:lnTo>
                  <a:lnTo>
                    <a:pt x="681" y="1074115"/>
                  </a:lnTo>
                  <a:lnTo>
                    <a:pt x="681" y="1072500"/>
                  </a:lnTo>
                  <a:lnTo>
                    <a:pt x="681" y="1085422"/>
                  </a:lnTo>
                  <a:lnTo>
                    <a:pt x="681" y="1098369"/>
                  </a:lnTo>
                  <a:lnTo>
                    <a:pt x="681" y="1115101"/>
                  </a:lnTo>
                  <a:lnTo>
                    <a:pt x="681" y="1131531"/>
                  </a:lnTo>
                  <a:lnTo>
                    <a:pt x="681" y="1143570"/>
                  </a:lnTo>
                  <a:lnTo>
                    <a:pt x="681" y="1148945"/>
                  </a:lnTo>
                  <a:lnTo>
                    <a:pt x="681" y="1150232"/>
                  </a:lnTo>
                  <a:lnTo>
                    <a:pt x="681" y="1150611"/>
                  </a:lnTo>
                  <a:lnTo>
                    <a:pt x="681" y="1153261"/>
                  </a:lnTo>
                  <a:lnTo>
                    <a:pt x="681" y="1158939"/>
                  </a:lnTo>
                  <a:lnTo>
                    <a:pt x="681" y="1165981"/>
                  </a:lnTo>
                  <a:lnTo>
                    <a:pt x="681" y="1173931"/>
                  </a:lnTo>
                  <a:lnTo>
                    <a:pt x="681" y="1182335"/>
                  </a:lnTo>
                  <a:lnTo>
                    <a:pt x="681" y="1191799"/>
                  </a:lnTo>
                  <a:lnTo>
                    <a:pt x="681" y="1202323"/>
                  </a:lnTo>
                  <a:lnTo>
                    <a:pt x="681" y="1212544"/>
                  </a:lnTo>
                  <a:lnTo>
                    <a:pt x="681" y="1221100"/>
                  </a:lnTo>
                  <a:lnTo>
                    <a:pt x="681" y="1230791"/>
                  </a:lnTo>
                  <a:lnTo>
                    <a:pt x="681" y="1229176"/>
                  </a:lnTo>
                  <a:lnTo>
                    <a:pt x="681" y="1240482"/>
                  </a:lnTo>
                  <a:lnTo>
                    <a:pt x="681" y="1250325"/>
                  </a:lnTo>
                  <a:lnTo>
                    <a:pt x="681" y="1262288"/>
                  </a:lnTo>
                  <a:lnTo>
                    <a:pt x="681" y="1275461"/>
                  </a:lnTo>
                  <a:lnTo>
                    <a:pt x="681" y="1288938"/>
                  </a:lnTo>
                  <a:lnTo>
                    <a:pt x="681" y="1302794"/>
                  </a:lnTo>
                  <a:lnTo>
                    <a:pt x="681" y="1317406"/>
                  </a:lnTo>
                  <a:lnTo>
                    <a:pt x="681" y="1332322"/>
                  </a:lnTo>
                  <a:lnTo>
                    <a:pt x="681" y="1347086"/>
                  </a:lnTo>
                  <a:lnTo>
                    <a:pt x="681" y="1361396"/>
                  </a:lnTo>
                  <a:lnTo>
                    <a:pt x="681" y="1375554"/>
                  </a:lnTo>
                  <a:lnTo>
                    <a:pt x="681" y="1390015"/>
                  </a:lnTo>
                  <a:lnTo>
                    <a:pt x="681" y="1405233"/>
                  </a:lnTo>
                  <a:lnTo>
                    <a:pt x="681" y="1421739"/>
                  </a:lnTo>
                  <a:lnTo>
                    <a:pt x="681" y="1439153"/>
                  </a:lnTo>
                  <a:lnTo>
                    <a:pt x="681" y="1456567"/>
                  </a:lnTo>
                  <a:lnTo>
                    <a:pt x="681" y="1473073"/>
                  </a:lnTo>
                  <a:lnTo>
                    <a:pt x="681" y="1488291"/>
                  </a:lnTo>
                  <a:lnTo>
                    <a:pt x="681" y="1502752"/>
                  </a:lnTo>
                  <a:lnTo>
                    <a:pt x="681" y="1516911"/>
                  </a:lnTo>
                  <a:lnTo>
                    <a:pt x="681" y="1531220"/>
                  </a:lnTo>
                  <a:lnTo>
                    <a:pt x="681" y="1545757"/>
                  </a:lnTo>
                  <a:lnTo>
                    <a:pt x="681" y="1560294"/>
                  </a:lnTo>
                  <a:lnTo>
                    <a:pt x="681" y="1574831"/>
                  </a:lnTo>
                  <a:lnTo>
                    <a:pt x="681" y="1589368"/>
                  </a:lnTo>
                  <a:lnTo>
                    <a:pt x="681" y="1604132"/>
                  </a:lnTo>
                  <a:lnTo>
                    <a:pt x="681" y="1619048"/>
                  </a:lnTo>
                  <a:lnTo>
                    <a:pt x="681" y="1633660"/>
                  </a:lnTo>
                  <a:lnTo>
                    <a:pt x="681" y="1647516"/>
                  </a:lnTo>
                  <a:lnTo>
                    <a:pt x="681" y="1660538"/>
                  </a:lnTo>
                  <a:lnTo>
                    <a:pt x="681" y="1672955"/>
                  </a:lnTo>
                  <a:lnTo>
                    <a:pt x="681" y="1684766"/>
                  </a:lnTo>
                  <a:lnTo>
                    <a:pt x="681" y="1695972"/>
                  </a:lnTo>
                  <a:lnTo>
                    <a:pt x="681" y="1706117"/>
                  </a:lnTo>
                  <a:lnTo>
                    <a:pt x="681" y="1715354"/>
                  </a:lnTo>
                  <a:lnTo>
                    <a:pt x="681" y="1724591"/>
                  </a:lnTo>
                  <a:lnTo>
                    <a:pt x="681" y="1734737"/>
                  </a:lnTo>
                  <a:lnTo>
                    <a:pt x="681" y="1746624"/>
                  </a:lnTo>
                  <a:lnTo>
                    <a:pt x="681" y="1759571"/>
                  </a:lnTo>
                  <a:lnTo>
                    <a:pt x="681" y="1772215"/>
                  </a:lnTo>
                  <a:lnTo>
                    <a:pt x="681" y="1783193"/>
                  </a:lnTo>
                  <a:lnTo>
                    <a:pt x="681" y="1791825"/>
                  </a:lnTo>
                  <a:lnTo>
                    <a:pt x="681" y="1798942"/>
                  </a:lnTo>
                  <a:lnTo>
                    <a:pt x="681" y="1805453"/>
                  </a:lnTo>
                  <a:lnTo>
                    <a:pt x="681" y="1812268"/>
                  </a:lnTo>
                  <a:lnTo>
                    <a:pt x="681" y="1819309"/>
                  </a:lnTo>
                  <a:lnTo>
                    <a:pt x="681" y="1826199"/>
                  </a:lnTo>
                  <a:lnTo>
                    <a:pt x="681" y="1833391"/>
                  </a:lnTo>
                  <a:lnTo>
                    <a:pt x="681" y="1841341"/>
                  </a:lnTo>
                  <a:lnTo>
                    <a:pt x="681" y="1850805"/>
                  </a:lnTo>
                  <a:lnTo>
                    <a:pt x="681" y="1861329"/>
                  </a:lnTo>
                  <a:lnTo>
                    <a:pt x="681" y="1871550"/>
                  </a:lnTo>
                  <a:lnTo>
                    <a:pt x="681" y="1880106"/>
                  </a:lnTo>
                  <a:lnTo>
                    <a:pt x="681" y="1889797"/>
                  </a:lnTo>
                  <a:lnTo>
                    <a:pt x="681" y="1893028"/>
                  </a:lnTo>
                  <a:lnTo>
                    <a:pt x="681" y="1899489"/>
                  </a:lnTo>
                  <a:lnTo>
                    <a:pt x="681" y="1905949"/>
                  </a:lnTo>
                  <a:lnTo>
                    <a:pt x="681" y="1910795"/>
                  </a:lnTo>
                  <a:lnTo>
                    <a:pt x="681" y="1918871"/>
                  </a:lnTo>
                  <a:lnTo>
                    <a:pt x="681" y="1925685"/>
                  </a:lnTo>
                  <a:lnTo>
                    <a:pt x="681" y="1933408"/>
                  </a:lnTo>
                  <a:lnTo>
                    <a:pt x="681" y="1941131"/>
                  </a:lnTo>
                  <a:lnTo>
                    <a:pt x="681" y="1947945"/>
                  </a:lnTo>
                  <a:lnTo>
                    <a:pt x="681" y="1956021"/>
                  </a:lnTo>
                  <a:lnTo>
                    <a:pt x="681" y="1959252"/>
                  </a:lnTo>
                  <a:lnTo>
                    <a:pt x="681" y="1967328"/>
                  </a:lnTo>
                  <a:lnTo>
                    <a:pt x="681" y="1974142"/>
                  </a:lnTo>
                  <a:lnTo>
                    <a:pt x="681" y="1981865"/>
                  </a:lnTo>
                  <a:lnTo>
                    <a:pt x="681" y="1989587"/>
                  </a:lnTo>
                  <a:lnTo>
                    <a:pt x="681" y="1996401"/>
                  </a:lnTo>
                  <a:lnTo>
                    <a:pt x="681" y="2004477"/>
                  </a:lnTo>
                  <a:lnTo>
                    <a:pt x="681" y="2009323"/>
                  </a:lnTo>
                  <a:lnTo>
                    <a:pt x="681" y="2015784"/>
                  </a:lnTo>
                  <a:lnTo>
                    <a:pt x="681" y="2022245"/>
                  </a:lnTo>
                  <a:lnTo>
                    <a:pt x="681" y="2028706"/>
                  </a:lnTo>
                  <a:lnTo>
                    <a:pt x="681" y="2035166"/>
                  </a:lnTo>
                  <a:lnTo>
                    <a:pt x="681" y="2041627"/>
                  </a:lnTo>
                  <a:lnTo>
                    <a:pt x="681" y="2048088"/>
                  </a:lnTo>
                  <a:lnTo>
                    <a:pt x="681" y="2054549"/>
                  </a:lnTo>
                  <a:lnTo>
                    <a:pt x="681" y="2061010"/>
                  </a:lnTo>
                  <a:lnTo>
                    <a:pt x="681" y="2069086"/>
                  </a:lnTo>
                  <a:lnTo>
                    <a:pt x="681" y="2073931"/>
                  </a:lnTo>
                  <a:lnTo>
                    <a:pt x="681" y="2078777"/>
                  </a:lnTo>
                  <a:lnTo>
                    <a:pt x="681" y="2082008"/>
                  </a:lnTo>
                  <a:lnTo>
                    <a:pt x="681" y="2083623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951684" y="5173524"/>
              <a:ext cx="20320" cy="1872614"/>
            </a:xfrm>
            <a:custGeom>
              <a:avLst/>
              <a:gdLst/>
              <a:ahLst/>
              <a:cxnLst/>
              <a:rect l="l" t="t" r="r" b="b"/>
              <a:pathLst>
                <a:path w="20320" h="1872615">
                  <a:moveTo>
                    <a:pt x="20064" y="1615"/>
                  </a:moveTo>
                  <a:lnTo>
                    <a:pt x="18447" y="1615"/>
                  </a:lnTo>
                  <a:lnTo>
                    <a:pt x="11987" y="0"/>
                  </a:lnTo>
                  <a:lnTo>
                    <a:pt x="10373" y="1615"/>
                  </a:lnTo>
                  <a:lnTo>
                    <a:pt x="8756" y="3230"/>
                  </a:lnTo>
                  <a:lnTo>
                    <a:pt x="10372" y="4845"/>
                  </a:lnTo>
                  <a:lnTo>
                    <a:pt x="10373" y="11306"/>
                  </a:lnTo>
                  <a:lnTo>
                    <a:pt x="10599" y="14940"/>
                  </a:lnTo>
                  <a:lnTo>
                    <a:pt x="10978" y="18574"/>
                  </a:lnTo>
                  <a:lnTo>
                    <a:pt x="11054" y="25843"/>
                  </a:lnTo>
                  <a:lnTo>
                    <a:pt x="10373" y="40380"/>
                  </a:lnTo>
                  <a:lnTo>
                    <a:pt x="8404" y="64154"/>
                  </a:lnTo>
                  <a:lnTo>
                    <a:pt x="5527" y="94893"/>
                  </a:lnTo>
                  <a:lnTo>
                    <a:pt x="2649" y="129873"/>
                  </a:lnTo>
                  <a:lnTo>
                    <a:pt x="681" y="166366"/>
                  </a:lnTo>
                  <a:lnTo>
                    <a:pt x="0" y="205056"/>
                  </a:lnTo>
                  <a:lnTo>
                    <a:pt x="75" y="246925"/>
                  </a:lnTo>
                  <a:lnTo>
                    <a:pt x="454" y="289703"/>
                  </a:lnTo>
                  <a:lnTo>
                    <a:pt x="681" y="331118"/>
                  </a:lnTo>
                  <a:lnTo>
                    <a:pt x="681" y="1290554"/>
                  </a:lnTo>
                  <a:lnTo>
                    <a:pt x="681" y="1285708"/>
                  </a:lnTo>
                  <a:lnTo>
                    <a:pt x="681" y="1511838"/>
                  </a:lnTo>
                  <a:lnTo>
                    <a:pt x="681" y="1506992"/>
                  </a:lnTo>
                  <a:lnTo>
                    <a:pt x="681" y="1548988"/>
                  </a:lnTo>
                  <a:lnTo>
                    <a:pt x="681" y="1618441"/>
                  </a:lnTo>
                  <a:lnTo>
                    <a:pt x="681" y="1870415"/>
                  </a:lnTo>
                  <a:lnTo>
                    <a:pt x="681" y="1872030"/>
                  </a:lnTo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824720" y="2480965"/>
              <a:ext cx="2819400" cy="654050"/>
            </a:xfrm>
            <a:custGeom>
              <a:avLst/>
              <a:gdLst/>
              <a:ahLst/>
              <a:cxnLst/>
              <a:rect l="l" t="t" r="r" b="b"/>
              <a:pathLst>
                <a:path w="2819400" h="654050">
                  <a:moveTo>
                    <a:pt x="394010" y="77530"/>
                  </a:moveTo>
                  <a:lnTo>
                    <a:pt x="395626" y="77530"/>
                  </a:lnTo>
                  <a:lnTo>
                    <a:pt x="403702" y="77530"/>
                  </a:lnTo>
                  <a:lnTo>
                    <a:pt x="409532" y="77757"/>
                  </a:lnTo>
                  <a:lnTo>
                    <a:pt x="416422" y="78136"/>
                  </a:lnTo>
                  <a:lnTo>
                    <a:pt x="426643" y="78211"/>
                  </a:lnTo>
                  <a:lnTo>
                    <a:pt x="442467" y="77530"/>
                  </a:lnTo>
                  <a:lnTo>
                    <a:pt x="465181" y="75561"/>
                  </a:lnTo>
                  <a:lnTo>
                    <a:pt x="493346" y="72684"/>
                  </a:lnTo>
                  <a:lnTo>
                    <a:pt x="525145" y="69807"/>
                  </a:lnTo>
                  <a:lnTo>
                    <a:pt x="558762" y="67838"/>
                  </a:lnTo>
                  <a:lnTo>
                    <a:pt x="592757" y="67157"/>
                  </a:lnTo>
                  <a:lnTo>
                    <a:pt x="628418" y="67233"/>
                  </a:lnTo>
                  <a:lnTo>
                    <a:pt x="668016" y="67611"/>
                  </a:lnTo>
                  <a:lnTo>
                    <a:pt x="713822" y="67838"/>
                  </a:lnTo>
                  <a:lnTo>
                    <a:pt x="1140390" y="67838"/>
                  </a:lnTo>
                  <a:lnTo>
                    <a:pt x="1136604" y="67838"/>
                  </a:lnTo>
                  <a:lnTo>
                    <a:pt x="1149930" y="67838"/>
                  </a:lnTo>
                  <a:lnTo>
                    <a:pt x="1176808" y="67157"/>
                  </a:lnTo>
                  <a:lnTo>
                    <a:pt x="1213528" y="66021"/>
                  </a:lnTo>
                  <a:lnTo>
                    <a:pt x="1259638" y="65794"/>
                  </a:lnTo>
                  <a:lnTo>
                    <a:pt x="1314681" y="67838"/>
                  </a:lnTo>
                  <a:lnTo>
                    <a:pt x="1359189" y="71338"/>
                  </a:lnTo>
                  <a:lnTo>
                    <a:pt x="1411235" y="76453"/>
                  </a:lnTo>
                  <a:lnTo>
                    <a:pt x="1467319" y="82375"/>
                  </a:lnTo>
                  <a:lnTo>
                    <a:pt x="1523941" y="88298"/>
                  </a:lnTo>
                  <a:lnTo>
                    <a:pt x="1577602" y="93413"/>
                  </a:lnTo>
                  <a:lnTo>
                    <a:pt x="1624802" y="96912"/>
                  </a:lnTo>
                  <a:lnTo>
                    <a:pt x="1682949" y="98957"/>
                  </a:lnTo>
                  <a:lnTo>
                    <a:pt x="1732617" y="98730"/>
                  </a:lnTo>
                  <a:lnTo>
                    <a:pt x="1779256" y="97594"/>
                  </a:lnTo>
                  <a:lnTo>
                    <a:pt x="1828318" y="96912"/>
                  </a:lnTo>
                  <a:lnTo>
                    <a:pt x="1883437" y="96912"/>
                  </a:lnTo>
                  <a:lnTo>
                    <a:pt x="1940979" y="96912"/>
                  </a:lnTo>
                  <a:lnTo>
                    <a:pt x="1995493" y="96912"/>
                  </a:lnTo>
                  <a:lnTo>
                    <a:pt x="2041527" y="96912"/>
                  </a:lnTo>
                  <a:lnTo>
                    <a:pt x="2077263" y="96912"/>
                  </a:lnTo>
                  <a:lnTo>
                    <a:pt x="2105731" y="96912"/>
                  </a:lnTo>
                  <a:lnTo>
                    <a:pt x="2128748" y="96912"/>
                  </a:lnTo>
                  <a:lnTo>
                    <a:pt x="2148131" y="96912"/>
                  </a:lnTo>
                  <a:lnTo>
                    <a:pt x="2160320" y="96912"/>
                  </a:lnTo>
                  <a:lnTo>
                    <a:pt x="2165696" y="96912"/>
                  </a:lnTo>
                  <a:lnTo>
                    <a:pt x="2171980" y="96912"/>
                  </a:lnTo>
                  <a:lnTo>
                    <a:pt x="2186896" y="96912"/>
                  </a:lnTo>
                  <a:lnTo>
                    <a:pt x="2210821" y="96912"/>
                  </a:lnTo>
                  <a:lnTo>
                    <a:pt x="2240197" y="96912"/>
                  </a:lnTo>
                  <a:lnTo>
                    <a:pt x="2276843" y="96912"/>
                  </a:lnTo>
                  <a:lnTo>
                    <a:pt x="2322574" y="96912"/>
                  </a:lnTo>
                  <a:lnTo>
                    <a:pt x="2370332" y="96912"/>
                  </a:lnTo>
                  <a:lnTo>
                    <a:pt x="2427859" y="96912"/>
                  </a:lnTo>
                  <a:lnTo>
                    <a:pt x="2488643" y="96912"/>
                  </a:lnTo>
                  <a:lnTo>
                    <a:pt x="2546171" y="96912"/>
                  </a:lnTo>
                  <a:lnTo>
                    <a:pt x="2593929" y="96912"/>
                  </a:lnTo>
                  <a:lnTo>
                    <a:pt x="2639206" y="96912"/>
                  </a:lnTo>
                  <a:lnTo>
                    <a:pt x="2675094" y="96912"/>
                  </a:lnTo>
                  <a:lnTo>
                    <a:pt x="2704319" y="96912"/>
                  </a:lnTo>
                  <a:lnTo>
                    <a:pt x="2729607" y="96912"/>
                  </a:lnTo>
                  <a:lnTo>
                    <a:pt x="2750731" y="96912"/>
                  </a:lnTo>
                  <a:lnTo>
                    <a:pt x="2766555" y="96912"/>
                  </a:lnTo>
                  <a:lnTo>
                    <a:pt x="2778442" y="96912"/>
                  </a:lnTo>
                  <a:lnTo>
                    <a:pt x="2787755" y="96912"/>
                  </a:lnTo>
                  <a:lnTo>
                    <a:pt x="2799061" y="96913"/>
                  </a:lnTo>
                  <a:lnTo>
                    <a:pt x="2794215" y="96913"/>
                  </a:lnTo>
                  <a:lnTo>
                    <a:pt x="2797446" y="96912"/>
                  </a:lnTo>
                  <a:lnTo>
                    <a:pt x="2800676" y="96913"/>
                  </a:lnTo>
                  <a:lnTo>
                    <a:pt x="2805522" y="95297"/>
                  </a:lnTo>
                  <a:lnTo>
                    <a:pt x="2807137" y="96912"/>
                  </a:lnTo>
                  <a:lnTo>
                    <a:pt x="2808752" y="98528"/>
                  </a:lnTo>
                  <a:lnTo>
                    <a:pt x="2807137" y="101758"/>
                  </a:lnTo>
                  <a:lnTo>
                    <a:pt x="2807137" y="106603"/>
                  </a:lnTo>
                  <a:lnTo>
                    <a:pt x="2807137" y="111449"/>
                  </a:lnTo>
                  <a:lnTo>
                    <a:pt x="2805522" y="113064"/>
                  </a:lnTo>
                  <a:lnTo>
                    <a:pt x="2807137" y="125986"/>
                  </a:lnTo>
                  <a:lnTo>
                    <a:pt x="2809106" y="138706"/>
                  </a:lnTo>
                  <a:lnTo>
                    <a:pt x="2811983" y="155060"/>
                  </a:lnTo>
                  <a:lnTo>
                    <a:pt x="2814860" y="171414"/>
                  </a:lnTo>
                  <a:lnTo>
                    <a:pt x="2816829" y="184134"/>
                  </a:lnTo>
                  <a:lnTo>
                    <a:pt x="2817510" y="191024"/>
                  </a:lnTo>
                  <a:lnTo>
                    <a:pt x="2817434" y="194431"/>
                  </a:lnTo>
                  <a:lnTo>
                    <a:pt x="2817056" y="197535"/>
                  </a:lnTo>
                  <a:lnTo>
                    <a:pt x="2816829" y="203516"/>
                  </a:lnTo>
                  <a:lnTo>
                    <a:pt x="2817510" y="213586"/>
                  </a:lnTo>
                  <a:lnTo>
                    <a:pt x="2818645" y="225927"/>
                  </a:lnTo>
                  <a:lnTo>
                    <a:pt x="2818873" y="239177"/>
                  </a:lnTo>
                  <a:lnTo>
                    <a:pt x="2801837" y="283545"/>
                  </a:lnTo>
                  <a:lnTo>
                    <a:pt x="2766404" y="325414"/>
                  </a:lnTo>
                  <a:lnTo>
                    <a:pt x="2739298" y="356154"/>
                  </a:lnTo>
                  <a:lnTo>
                    <a:pt x="2707347" y="388105"/>
                  </a:lnTo>
                  <a:lnTo>
                    <a:pt x="2671460" y="416724"/>
                  </a:lnTo>
                  <a:lnTo>
                    <a:pt x="2630650" y="440801"/>
                  </a:lnTo>
                  <a:lnTo>
                    <a:pt x="2584843" y="462758"/>
                  </a:lnTo>
                  <a:lnTo>
                    <a:pt x="2536311" y="483503"/>
                  </a:lnTo>
                  <a:lnTo>
                    <a:pt x="2487325" y="503945"/>
                  </a:lnTo>
                  <a:lnTo>
                    <a:pt x="2435991" y="525372"/>
                  </a:lnTo>
                  <a:lnTo>
                    <a:pt x="2381932" y="546951"/>
                  </a:lnTo>
                  <a:lnTo>
                    <a:pt x="2329690" y="566409"/>
                  </a:lnTo>
                  <a:lnTo>
                    <a:pt x="2283808" y="581476"/>
                  </a:lnTo>
                  <a:lnTo>
                    <a:pt x="2225055" y="595407"/>
                  </a:lnTo>
                  <a:lnTo>
                    <a:pt x="2157822" y="600858"/>
                  </a:lnTo>
                  <a:lnTo>
                    <a:pt x="2115490" y="603572"/>
                  </a:lnTo>
                  <a:lnTo>
                    <a:pt x="2067654" y="605898"/>
                  </a:lnTo>
                  <a:lnTo>
                    <a:pt x="2013848" y="607836"/>
                  </a:lnTo>
                  <a:lnTo>
                    <a:pt x="1953607" y="609387"/>
                  </a:lnTo>
                  <a:lnTo>
                    <a:pt x="1886466" y="610549"/>
                  </a:lnTo>
                  <a:lnTo>
                    <a:pt x="1845880" y="610975"/>
                  </a:lnTo>
                  <a:lnTo>
                    <a:pt x="1802860" y="611201"/>
                  </a:lnTo>
                  <a:lnTo>
                    <a:pt x="1757608" y="611267"/>
                  </a:lnTo>
                  <a:lnTo>
                    <a:pt x="1710321" y="611214"/>
                  </a:lnTo>
                  <a:lnTo>
                    <a:pt x="1661200" y="611081"/>
                  </a:lnTo>
                  <a:lnTo>
                    <a:pt x="1610444" y="610908"/>
                  </a:lnTo>
                  <a:lnTo>
                    <a:pt x="1558252" y="610736"/>
                  </a:lnTo>
                  <a:lnTo>
                    <a:pt x="1504824" y="610603"/>
                  </a:lnTo>
                  <a:lnTo>
                    <a:pt x="1450359" y="610549"/>
                  </a:lnTo>
                  <a:lnTo>
                    <a:pt x="1403454" y="610513"/>
                  </a:lnTo>
                  <a:lnTo>
                    <a:pt x="1353199" y="610418"/>
                  </a:lnTo>
                  <a:lnTo>
                    <a:pt x="1300490" y="610287"/>
                  </a:lnTo>
                  <a:lnTo>
                    <a:pt x="1246223" y="610142"/>
                  </a:lnTo>
                  <a:lnTo>
                    <a:pt x="1191294" y="610003"/>
                  </a:lnTo>
                  <a:lnTo>
                    <a:pt x="1136598" y="609894"/>
                  </a:lnTo>
                  <a:lnTo>
                    <a:pt x="1083030" y="609836"/>
                  </a:lnTo>
                  <a:lnTo>
                    <a:pt x="1031486" y="609851"/>
                  </a:lnTo>
                  <a:lnTo>
                    <a:pt x="982862" y="609960"/>
                  </a:lnTo>
                  <a:lnTo>
                    <a:pt x="938054" y="610185"/>
                  </a:lnTo>
                  <a:lnTo>
                    <a:pt x="897956" y="610549"/>
                  </a:lnTo>
                  <a:lnTo>
                    <a:pt x="825853" y="611557"/>
                  </a:lnTo>
                  <a:lnTo>
                    <a:pt x="769644" y="612798"/>
                  </a:lnTo>
                  <a:lnTo>
                    <a:pt x="722351" y="614504"/>
                  </a:lnTo>
                  <a:lnTo>
                    <a:pt x="676996" y="616907"/>
                  </a:lnTo>
                  <a:lnTo>
                    <a:pt x="626601" y="620241"/>
                  </a:lnTo>
                  <a:lnTo>
                    <a:pt x="578750" y="624301"/>
                  </a:lnTo>
                  <a:lnTo>
                    <a:pt x="528611" y="629573"/>
                  </a:lnTo>
                  <a:lnTo>
                    <a:pt x="478203" y="635383"/>
                  </a:lnTo>
                  <a:lnTo>
                    <a:pt x="429545" y="641059"/>
                  </a:lnTo>
                  <a:lnTo>
                    <a:pt x="384656" y="645927"/>
                  </a:lnTo>
                  <a:lnTo>
                    <a:pt x="345554" y="649315"/>
                  </a:lnTo>
                  <a:lnTo>
                    <a:pt x="298082" y="652267"/>
                  </a:lnTo>
                  <a:lnTo>
                    <a:pt x="260150" y="653555"/>
                  </a:lnTo>
                  <a:lnTo>
                    <a:pt x="228577" y="652722"/>
                  </a:lnTo>
                  <a:lnTo>
                    <a:pt x="175351" y="642349"/>
                  </a:lnTo>
                  <a:lnTo>
                    <a:pt x="138403" y="621149"/>
                  </a:lnTo>
                  <a:lnTo>
                    <a:pt x="94792" y="589955"/>
                  </a:lnTo>
                  <a:lnTo>
                    <a:pt x="74198" y="571784"/>
                  </a:lnTo>
                  <a:lnTo>
                    <a:pt x="67081" y="565576"/>
                  </a:lnTo>
                  <a:lnTo>
                    <a:pt x="62084" y="560882"/>
                  </a:lnTo>
                  <a:lnTo>
                    <a:pt x="58299" y="556793"/>
                  </a:lnTo>
                  <a:lnTo>
                    <a:pt x="54816" y="552402"/>
                  </a:lnTo>
                  <a:lnTo>
                    <a:pt x="49970" y="545941"/>
                  </a:lnTo>
                  <a:lnTo>
                    <a:pt x="51585" y="542711"/>
                  </a:lnTo>
                  <a:lnTo>
                    <a:pt x="45125" y="533019"/>
                  </a:lnTo>
                  <a:lnTo>
                    <a:pt x="38765" y="525145"/>
                  </a:lnTo>
                  <a:lnTo>
                    <a:pt x="30588" y="516060"/>
                  </a:lnTo>
                  <a:lnTo>
                    <a:pt x="22411" y="505763"/>
                  </a:lnTo>
                  <a:lnTo>
                    <a:pt x="9388" y="469420"/>
                  </a:lnTo>
                  <a:lnTo>
                    <a:pt x="6360" y="436107"/>
                  </a:lnTo>
                  <a:lnTo>
                    <a:pt x="3634" y="413317"/>
                  </a:lnTo>
                  <a:lnTo>
                    <a:pt x="302" y="387045"/>
                  </a:lnTo>
                  <a:lnTo>
                    <a:pt x="0" y="358652"/>
                  </a:lnTo>
                  <a:lnTo>
                    <a:pt x="6360" y="329503"/>
                  </a:lnTo>
                  <a:lnTo>
                    <a:pt x="43307" y="267721"/>
                  </a:lnTo>
                  <a:lnTo>
                    <a:pt x="68368" y="235467"/>
                  </a:lnTo>
                  <a:lnTo>
                    <a:pt x="93581" y="203516"/>
                  </a:lnTo>
                  <a:lnTo>
                    <a:pt x="119778" y="170430"/>
                  </a:lnTo>
                  <a:lnTo>
                    <a:pt x="148094" y="136283"/>
                  </a:lnTo>
                  <a:lnTo>
                    <a:pt x="175805" y="104256"/>
                  </a:lnTo>
                  <a:lnTo>
                    <a:pt x="221006" y="57314"/>
                  </a:lnTo>
                  <a:lnTo>
                    <a:pt x="255380" y="29603"/>
                  </a:lnTo>
                  <a:lnTo>
                    <a:pt x="268024" y="19382"/>
                  </a:lnTo>
                  <a:lnTo>
                    <a:pt x="276731" y="10902"/>
                  </a:lnTo>
                  <a:lnTo>
                    <a:pt x="281955" y="4845"/>
                  </a:lnTo>
                  <a:lnTo>
                    <a:pt x="285059" y="1211"/>
                  </a:lnTo>
                  <a:lnTo>
                    <a:pt x="287406" y="0"/>
                  </a:lnTo>
                  <a:lnTo>
                    <a:pt x="290637" y="0"/>
                  </a:lnTo>
                  <a:lnTo>
                    <a:pt x="287406" y="12922"/>
                  </a:lnTo>
                  <a:lnTo>
                    <a:pt x="287406" y="19382"/>
                  </a:lnTo>
                  <a:lnTo>
                    <a:pt x="287406" y="25843"/>
                  </a:lnTo>
                  <a:lnTo>
                    <a:pt x="284176" y="29074"/>
                  </a:lnTo>
                  <a:lnTo>
                    <a:pt x="287406" y="38765"/>
                  </a:lnTo>
                  <a:lnTo>
                    <a:pt x="291344" y="48002"/>
                  </a:lnTo>
                  <a:lnTo>
                    <a:pt x="297098" y="59359"/>
                  </a:lnTo>
                  <a:lnTo>
                    <a:pt x="302852" y="70110"/>
                  </a:lnTo>
                  <a:lnTo>
                    <a:pt x="306789" y="7753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2956" rIns="0" bIns="0" rtlCol="0" vert="horz">
            <a:spAutoFit/>
          </a:bodyPr>
          <a:lstStyle/>
          <a:p>
            <a:pPr marL="1943100">
              <a:lnSpc>
                <a:spcPct val="100000"/>
              </a:lnSpc>
              <a:spcBef>
                <a:spcPts val="114"/>
              </a:spcBef>
            </a:pPr>
            <a:r>
              <a:rPr dirty="0" spc="-254">
                <a:solidFill>
                  <a:srgbClr val="00AF50"/>
                </a:solidFill>
              </a:rPr>
              <a:t>DISEÑO</a:t>
            </a:r>
            <a:r>
              <a:rPr dirty="0" spc="-45">
                <a:solidFill>
                  <a:srgbClr val="00AF50"/>
                </a:solidFill>
              </a:rPr>
              <a:t> </a:t>
            </a:r>
            <a:r>
              <a:rPr dirty="0" spc="-270">
                <a:solidFill>
                  <a:srgbClr val="00AF50"/>
                </a:solidFill>
              </a:rPr>
              <a:t>DE</a:t>
            </a:r>
            <a:r>
              <a:rPr dirty="0" spc="-1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CURVA</a:t>
            </a:r>
            <a:r>
              <a:rPr dirty="0" spc="-235">
                <a:solidFill>
                  <a:srgbClr val="00AF50"/>
                </a:solidFill>
              </a:rPr>
              <a:t> </a:t>
            </a:r>
            <a:r>
              <a:rPr dirty="0" spc="-380">
                <a:solidFill>
                  <a:srgbClr val="00AF50"/>
                </a:solidFill>
              </a:rPr>
              <a:t>ESPIRAL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5811" y="1420368"/>
            <a:ext cx="215741" cy="2286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1210" y="1412748"/>
            <a:ext cx="4486370" cy="23926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41660" y="1822704"/>
            <a:ext cx="1626869" cy="274320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2286952" y="2627376"/>
            <a:ext cx="2665095" cy="274320"/>
            <a:chOff x="2286952" y="2627376"/>
            <a:chExt cx="2665095" cy="274320"/>
          </a:xfrm>
        </p:grpSpPr>
        <p:sp>
          <p:nvSpPr>
            <p:cNvPr id="7" name="object 7" descr=""/>
            <p:cNvSpPr/>
            <p:nvPr/>
          </p:nvSpPr>
          <p:spPr>
            <a:xfrm>
              <a:off x="2286952" y="2630424"/>
              <a:ext cx="355600" cy="228600"/>
            </a:xfrm>
            <a:custGeom>
              <a:avLst/>
              <a:gdLst/>
              <a:ahLst/>
              <a:cxnLst/>
              <a:rect l="l" t="t" r="r" b="b"/>
              <a:pathLst>
                <a:path w="355600" h="228600">
                  <a:moveTo>
                    <a:pt x="151066" y="225552"/>
                  </a:moveTo>
                  <a:lnTo>
                    <a:pt x="0" y="225552"/>
                  </a:lnTo>
                  <a:lnTo>
                    <a:pt x="4476" y="212598"/>
                  </a:lnTo>
                  <a:lnTo>
                    <a:pt x="12858" y="210693"/>
                  </a:lnTo>
                  <a:lnTo>
                    <a:pt x="18192" y="208883"/>
                  </a:lnTo>
                  <a:lnTo>
                    <a:pt x="20574" y="207168"/>
                  </a:lnTo>
                  <a:lnTo>
                    <a:pt x="23050" y="205454"/>
                  </a:lnTo>
                  <a:lnTo>
                    <a:pt x="25145" y="202882"/>
                  </a:lnTo>
                  <a:lnTo>
                    <a:pt x="26860" y="199453"/>
                  </a:lnTo>
                  <a:lnTo>
                    <a:pt x="28670" y="196024"/>
                  </a:lnTo>
                  <a:lnTo>
                    <a:pt x="30861" y="190404"/>
                  </a:lnTo>
                  <a:lnTo>
                    <a:pt x="33528" y="182499"/>
                  </a:lnTo>
                  <a:lnTo>
                    <a:pt x="81153" y="43148"/>
                  </a:lnTo>
                  <a:lnTo>
                    <a:pt x="83629" y="36099"/>
                  </a:lnTo>
                  <a:lnTo>
                    <a:pt x="85058" y="31051"/>
                  </a:lnTo>
                  <a:lnTo>
                    <a:pt x="86201" y="24669"/>
                  </a:lnTo>
                  <a:lnTo>
                    <a:pt x="86296" y="22288"/>
                  </a:lnTo>
                  <a:lnTo>
                    <a:pt x="85470" y="19716"/>
                  </a:lnTo>
                  <a:lnTo>
                    <a:pt x="72580" y="13049"/>
                  </a:lnTo>
                  <a:lnTo>
                    <a:pt x="77057" y="0"/>
                  </a:lnTo>
                  <a:lnTo>
                    <a:pt x="152781" y="0"/>
                  </a:lnTo>
                  <a:lnTo>
                    <a:pt x="148399" y="12763"/>
                  </a:lnTo>
                  <a:lnTo>
                    <a:pt x="141446" y="14573"/>
                  </a:lnTo>
                  <a:lnTo>
                    <a:pt x="137064" y="15811"/>
                  </a:lnTo>
                  <a:lnTo>
                    <a:pt x="63819" y="205454"/>
                  </a:lnTo>
                  <a:lnTo>
                    <a:pt x="63754" y="205644"/>
                  </a:lnTo>
                  <a:lnTo>
                    <a:pt x="158829" y="205644"/>
                  </a:lnTo>
                  <a:lnTo>
                    <a:pt x="151066" y="225552"/>
                  </a:lnTo>
                  <a:close/>
                </a:path>
                <a:path w="355600" h="228600">
                  <a:moveTo>
                    <a:pt x="158829" y="205644"/>
                  </a:moveTo>
                  <a:lnTo>
                    <a:pt x="109251" y="205644"/>
                  </a:lnTo>
                  <a:lnTo>
                    <a:pt x="112299" y="205073"/>
                  </a:lnTo>
                  <a:lnTo>
                    <a:pt x="115347" y="204692"/>
                  </a:lnTo>
                  <a:lnTo>
                    <a:pt x="117919" y="203930"/>
                  </a:lnTo>
                  <a:lnTo>
                    <a:pt x="120234" y="202882"/>
                  </a:lnTo>
                  <a:lnTo>
                    <a:pt x="122205" y="202025"/>
                  </a:lnTo>
                  <a:lnTo>
                    <a:pt x="124396" y="200691"/>
                  </a:lnTo>
                  <a:lnTo>
                    <a:pt x="126587" y="198786"/>
                  </a:lnTo>
                  <a:lnTo>
                    <a:pt x="128778" y="197072"/>
                  </a:lnTo>
                  <a:lnTo>
                    <a:pt x="131159" y="194595"/>
                  </a:lnTo>
                  <a:lnTo>
                    <a:pt x="133635" y="191547"/>
                  </a:lnTo>
                  <a:lnTo>
                    <a:pt x="136207" y="188595"/>
                  </a:lnTo>
                  <a:lnTo>
                    <a:pt x="139065" y="184689"/>
                  </a:lnTo>
                  <a:lnTo>
                    <a:pt x="144702" y="175539"/>
                  </a:lnTo>
                  <a:lnTo>
                    <a:pt x="147899" y="170092"/>
                  </a:lnTo>
                  <a:lnTo>
                    <a:pt x="151703" y="163395"/>
                  </a:lnTo>
                  <a:lnTo>
                    <a:pt x="156114" y="155448"/>
                  </a:lnTo>
                  <a:lnTo>
                    <a:pt x="178403" y="155448"/>
                  </a:lnTo>
                  <a:lnTo>
                    <a:pt x="158903" y="205454"/>
                  </a:lnTo>
                  <a:lnTo>
                    <a:pt x="158829" y="205644"/>
                  </a:lnTo>
                  <a:close/>
                </a:path>
                <a:path w="355600" h="228600">
                  <a:moveTo>
                    <a:pt x="246792" y="228600"/>
                  </a:moveTo>
                  <a:lnTo>
                    <a:pt x="240696" y="228600"/>
                  </a:lnTo>
                  <a:lnTo>
                    <a:pt x="226087" y="227291"/>
                  </a:lnTo>
                  <a:lnTo>
                    <a:pt x="195580" y="195720"/>
                  </a:lnTo>
                  <a:lnTo>
                    <a:pt x="195095" y="181665"/>
                  </a:lnTo>
                  <a:lnTo>
                    <a:pt x="197503" y="165288"/>
                  </a:lnTo>
                  <a:lnTo>
                    <a:pt x="213074" y="123360"/>
                  </a:lnTo>
                  <a:lnTo>
                    <a:pt x="244221" y="85772"/>
                  </a:lnTo>
                  <a:lnTo>
                    <a:pt x="284726" y="65198"/>
                  </a:lnTo>
                  <a:lnTo>
                    <a:pt x="295788" y="63150"/>
                  </a:lnTo>
                  <a:lnTo>
                    <a:pt x="296263" y="63150"/>
                  </a:lnTo>
                  <a:lnTo>
                    <a:pt x="306514" y="62484"/>
                  </a:lnTo>
                  <a:lnTo>
                    <a:pt x="314086" y="62484"/>
                  </a:lnTo>
                  <a:lnTo>
                    <a:pt x="323754" y="63150"/>
                  </a:lnTo>
                  <a:lnTo>
                    <a:pt x="331184" y="64198"/>
                  </a:lnTo>
                  <a:lnTo>
                    <a:pt x="338613" y="65341"/>
                  </a:lnTo>
                  <a:lnTo>
                    <a:pt x="346710" y="67246"/>
                  </a:lnTo>
                  <a:lnTo>
                    <a:pt x="355377" y="70008"/>
                  </a:lnTo>
                  <a:lnTo>
                    <a:pt x="351668" y="80867"/>
                  </a:lnTo>
                  <a:lnTo>
                    <a:pt x="291655" y="80867"/>
                  </a:lnTo>
                  <a:lnTo>
                    <a:pt x="285551" y="82962"/>
                  </a:lnTo>
                  <a:lnTo>
                    <a:pt x="285423" y="82962"/>
                  </a:lnTo>
                  <a:lnTo>
                    <a:pt x="278701" y="87249"/>
                  </a:lnTo>
                  <a:lnTo>
                    <a:pt x="249840" y="124253"/>
                  </a:lnTo>
                  <a:lnTo>
                    <a:pt x="236428" y="163048"/>
                  </a:lnTo>
                  <a:lnTo>
                    <a:pt x="234029" y="176212"/>
                  </a:lnTo>
                  <a:lnTo>
                    <a:pt x="234117" y="182880"/>
                  </a:lnTo>
                  <a:lnTo>
                    <a:pt x="242316" y="198882"/>
                  </a:lnTo>
                  <a:lnTo>
                    <a:pt x="245806" y="201453"/>
                  </a:lnTo>
                  <a:lnTo>
                    <a:pt x="245539" y="201453"/>
                  </a:lnTo>
                  <a:lnTo>
                    <a:pt x="251079" y="202787"/>
                  </a:lnTo>
                  <a:lnTo>
                    <a:pt x="305741" y="202787"/>
                  </a:lnTo>
                  <a:lnTo>
                    <a:pt x="302323" y="205549"/>
                  </a:lnTo>
                  <a:lnTo>
                    <a:pt x="263366" y="225742"/>
                  </a:lnTo>
                  <a:lnTo>
                    <a:pt x="252507" y="228028"/>
                  </a:lnTo>
                  <a:lnTo>
                    <a:pt x="246792" y="228600"/>
                  </a:lnTo>
                  <a:close/>
                </a:path>
                <a:path w="355600" h="228600">
                  <a:moveTo>
                    <a:pt x="342361" y="108108"/>
                  </a:moveTo>
                  <a:lnTo>
                    <a:pt x="315665" y="108108"/>
                  </a:lnTo>
                  <a:lnTo>
                    <a:pt x="316046" y="102774"/>
                  </a:lnTo>
                  <a:lnTo>
                    <a:pt x="316141" y="101447"/>
                  </a:lnTo>
                  <a:lnTo>
                    <a:pt x="316230" y="100203"/>
                  </a:lnTo>
                  <a:lnTo>
                    <a:pt x="316011" y="95750"/>
                  </a:lnTo>
                  <a:lnTo>
                    <a:pt x="315944" y="94392"/>
                  </a:lnTo>
                  <a:lnTo>
                    <a:pt x="313718" y="87249"/>
                  </a:lnTo>
                  <a:lnTo>
                    <a:pt x="302609" y="80867"/>
                  </a:lnTo>
                  <a:lnTo>
                    <a:pt x="351668" y="80867"/>
                  </a:lnTo>
                  <a:lnTo>
                    <a:pt x="342361" y="108108"/>
                  </a:lnTo>
                  <a:close/>
                </a:path>
                <a:path w="355600" h="228600">
                  <a:moveTo>
                    <a:pt x="305741" y="202787"/>
                  </a:moveTo>
                  <a:lnTo>
                    <a:pt x="264795" y="202787"/>
                  </a:lnTo>
                  <a:lnTo>
                    <a:pt x="271653" y="201453"/>
                  </a:lnTo>
                  <a:lnTo>
                    <a:pt x="278320" y="198691"/>
                  </a:lnTo>
                  <a:lnTo>
                    <a:pt x="283696" y="196207"/>
                  </a:lnTo>
                  <a:lnTo>
                    <a:pt x="289821" y="192750"/>
                  </a:lnTo>
                  <a:lnTo>
                    <a:pt x="296697" y="188310"/>
                  </a:lnTo>
                  <a:lnTo>
                    <a:pt x="304323" y="182880"/>
                  </a:lnTo>
                  <a:lnTo>
                    <a:pt x="313860" y="195720"/>
                  </a:lnTo>
                  <a:lnTo>
                    <a:pt x="314075" y="195720"/>
                  </a:lnTo>
                  <a:lnTo>
                    <a:pt x="307892" y="201048"/>
                  </a:lnTo>
                  <a:lnTo>
                    <a:pt x="305741" y="2027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8715" y="2627376"/>
              <a:ext cx="2272950" cy="274320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13813" y="3022092"/>
            <a:ext cx="4476178" cy="239267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29056" y="3826764"/>
              <a:ext cx="1626869" cy="28193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7428" y="4639056"/>
              <a:ext cx="1625315" cy="27432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13813" y="5838444"/>
              <a:ext cx="6098560" cy="30480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857428" y="6240780"/>
              <a:ext cx="1370965" cy="281940"/>
            </a:xfrm>
            <a:custGeom>
              <a:avLst/>
              <a:gdLst/>
              <a:ahLst/>
              <a:cxnLst/>
              <a:rect l="l" t="t" r="r" b="b"/>
              <a:pathLst>
                <a:path w="1370965" h="281940">
                  <a:moveTo>
                    <a:pt x="229552" y="117348"/>
                  </a:moveTo>
                  <a:lnTo>
                    <a:pt x="23907" y="117348"/>
                  </a:lnTo>
                  <a:lnTo>
                    <a:pt x="33337" y="89916"/>
                  </a:lnTo>
                  <a:lnTo>
                    <a:pt x="238982" y="89916"/>
                  </a:lnTo>
                  <a:lnTo>
                    <a:pt x="229552" y="117348"/>
                  </a:lnTo>
                  <a:close/>
                </a:path>
                <a:path w="1370965" h="281940">
                  <a:moveTo>
                    <a:pt x="205645" y="187451"/>
                  </a:moveTo>
                  <a:lnTo>
                    <a:pt x="0" y="187451"/>
                  </a:lnTo>
                  <a:lnTo>
                    <a:pt x="9334" y="160019"/>
                  </a:lnTo>
                  <a:lnTo>
                    <a:pt x="214979" y="160019"/>
                  </a:lnTo>
                  <a:lnTo>
                    <a:pt x="205645" y="187451"/>
                  </a:lnTo>
                  <a:close/>
                </a:path>
                <a:path w="1370965" h="281940">
                  <a:moveTo>
                    <a:pt x="474916" y="170687"/>
                  </a:moveTo>
                  <a:lnTo>
                    <a:pt x="310991" y="170687"/>
                  </a:lnTo>
                  <a:lnTo>
                    <a:pt x="316325" y="154971"/>
                  </a:lnTo>
                  <a:lnTo>
                    <a:pt x="461581" y="10667"/>
                  </a:lnTo>
                  <a:lnTo>
                    <a:pt x="490537" y="10667"/>
                  </a:lnTo>
                  <a:lnTo>
                    <a:pt x="476036" y="53149"/>
                  </a:lnTo>
                  <a:lnTo>
                    <a:pt x="442626" y="53149"/>
                  </a:lnTo>
                  <a:lnTo>
                    <a:pt x="441002" y="57078"/>
                  </a:lnTo>
                  <a:lnTo>
                    <a:pt x="439486" y="60957"/>
                  </a:lnTo>
                  <a:lnTo>
                    <a:pt x="353249" y="149351"/>
                  </a:lnTo>
                  <a:lnTo>
                    <a:pt x="352425" y="149351"/>
                  </a:lnTo>
                  <a:lnTo>
                    <a:pt x="351948" y="150685"/>
                  </a:lnTo>
                  <a:lnTo>
                    <a:pt x="482850" y="150685"/>
                  </a:lnTo>
                  <a:lnTo>
                    <a:pt x="474916" y="170687"/>
                  </a:lnTo>
                  <a:close/>
                </a:path>
                <a:path w="1370965" h="281940">
                  <a:moveTo>
                    <a:pt x="439486" y="60957"/>
                  </a:moveTo>
                  <a:lnTo>
                    <a:pt x="441002" y="57078"/>
                  </a:lnTo>
                  <a:lnTo>
                    <a:pt x="442626" y="53149"/>
                  </a:lnTo>
                  <a:lnTo>
                    <a:pt x="447103" y="53149"/>
                  </a:lnTo>
                  <a:lnTo>
                    <a:pt x="439486" y="60957"/>
                  </a:lnTo>
                  <a:close/>
                </a:path>
                <a:path w="1370965" h="281940">
                  <a:moveTo>
                    <a:pt x="443197" y="149351"/>
                  </a:moveTo>
                  <a:lnTo>
                    <a:pt x="408146" y="149351"/>
                  </a:lnTo>
                  <a:lnTo>
                    <a:pt x="420814" y="112299"/>
                  </a:lnTo>
                  <a:lnTo>
                    <a:pt x="436184" y="69651"/>
                  </a:lnTo>
                  <a:lnTo>
                    <a:pt x="447103" y="53149"/>
                  </a:lnTo>
                  <a:lnTo>
                    <a:pt x="476036" y="53149"/>
                  </a:lnTo>
                  <a:lnTo>
                    <a:pt x="443295" y="149065"/>
                  </a:lnTo>
                  <a:lnTo>
                    <a:pt x="443197" y="149351"/>
                  </a:lnTo>
                  <a:close/>
                </a:path>
                <a:path w="1370965" h="281940">
                  <a:moveTo>
                    <a:pt x="482850" y="150685"/>
                  </a:moveTo>
                  <a:lnTo>
                    <a:pt x="351948" y="150685"/>
                  </a:lnTo>
                  <a:lnTo>
                    <a:pt x="353249" y="149351"/>
                  </a:lnTo>
                  <a:lnTo>
                    <a:pt x="449222" y="149351"/>
                  </a:lnTo>
                  <a:lnTo>
                    <a:pt x="452437" y="149065"/>
                  </a:lnTo>
                  <a:lnTo>
                    <a:pt x="454914" y="148304"/>
                  </a:lnTo>
                  <a:lnTo>
                    <a:pt x="457485" y="147542"/>
                  </a:lnTo>
                  <a:lnTo>
                    <a:pt x="459866" y="146208"/>
                  </a:lnTo>
                  <a:lnTo>
                    <a:pt x="462057" y="144113"/>
                  </a:lnTo>
                  <a:lnTo>
                    <a:pt x="464343" y="142112"/>
                  </a:lnTo>
                  <a:lnTo>
                    <a:pt x="467487" y="137731"/>
                  </a:lnTo>
                  <a:lnTo>
                    <a:pt x="471487" y="131064"/>
                  </a:lnTo>
                  <a:lnTo>
                    <a:pt x="490632" y="131064"/>
                  </a:lnTo>
                  <a:lnTo>
                    <a:pt x="482850" y="150685"/>
                  </a:lnTo>
                  <a:close/>
                </a:path>
                <a:path w="1370965" h="281940">
                  <a:moveTo>
                    <a:pt x="351948" y="150685"/>
                  </a:moveTo>
                  <a:lnTo>
                    <a:pt x="352425" y="149351"/>
                  </a:lnTo>
                  <a:lnTo>
                    <a:pt x="353249" y="149351"/>
                  </a:lnTo>
                  <a:lnTo>
                    <a:pt x="351948" y="150685"/>
                  </a:lnTo>
                  <a:close/>
                </a:path>
                <a:path w="1370965" h="281940">
                  <a:moveTo>
                    <a:pt x="432339" y="236219"/>
                  </a:moveTo>
                  <a:lnTo>
                    <a:pt x="359664" y="236219"/>
                  </a:lnTo>
                  <a:lnTo>
                    <a:pt x="364041" y="223551"/>
                  </a:lnTo>
                  <a:lnTo>
                    <a:pt x="364140" y="223266"/>
                  </a:lnTo>
                  <a:lnTo>
                    <a:pt x="372522" y="221360"/>
                  </a:lnTo>
                  <a:lnTo>
                    <a:pt x="377856" y="219551"/>
                  </a:lnTo>
                  <a:lnTo>
                    <a:pt x="380237" y="217836"/>
                  </a:lnTo>
                  <a:lnTo>
                    <a:pt x="382619" y="216217"/>
                  </a:lnTo>
                  <a:lnTo>
                    <a:pt x="384714" y="213741"/>
                  </a:lnTo>
                  <a:lnTo>
                    <a:pt x="386429" y="210312"/>
                  </a:lnTo>
                  <a:lnTo>
                    <a:pt x="388239" y="206978"/>
                  </a:lnTo>
                  <a:lnTo>
                    <a:pt x="390429" y="201453"/>
                  </a:lnTo>
                  <a:lnTo>
                    <a:pt x="393001" y="193738"/>
                  </a:lnTo>
                  <a:lnTo>
                    <a:pt x="400907" y="170687"/>
                  </a:lnTo>
                  <a:lnTo>
                    <a:pt x="435959" y="170687"/>
                  </a:lnTo>
                  <a:lnTo>
                    <a:pt x="428118" y="193548"/>
                  </a:lnTo>
                  <a:lnTo>
                    <a:pt x="425777" y="200655"/>
                  </a:lnTo>
                  <a:lnTo>
                    <a:pt x="424147" y="206025"/>
                  </a:lnTo>
                  <a:lnTo>
                    <a:pt x="423005" y="212121"/>
                  </a:lnTo>
                  <a:lnTo>
                    <a:pt x="422910" y="214791"/>
                  </a:lnTo>
                  <a:lnTo>
                    <a:pt x="423576" y="217455"/>
                  </a:lnTo>
                  <a:lnTo>
                    <a:pt x="424529" y="218693"/>
                  </a:lnTo>
                  <a:lnTo>
                    <a:pt x="425729" y="219551"/>
                  </a:lnTo>
                  <a:lnTo>
                    <a:pt x="427196" y="220694"/>
                  </a:lnTo>
                  <a:lnTo>
                    <a:pt x="430815" y="222027"/>
                  </a:lnTo>
                  <a:lnTo>
                    <a:pt x="436721" y="223551"/>
                  </a:lnTo>
                  <a:lnTo>
                    <a:pt x="432339" y="236219"/>
                  </a:lnTo>
                  <a:close/>
                </a:path>
                <a:path w="1370965" h="281940">
                  <a:moveTo>
                    <a:pt x="461391" y="281939"/>
                  </a:moveTo>
                  <a:lnTo>
                    <a:pt x="454151" y="268985"/>
                  </a:lnTo>
                  <a:lnTo>
                    <a:pt x="462057" y="262699"/>
                  </a:lnTo>
                  <a:lnTo>
                    <a:pt x="467772" y="257555"/>
                  </a:lnTo>
                  <a:lnTo>
                    <a:pt x="471392" y="253555"/>
                  </a:lnTo>
                  <a:lnTo>
                    <a:pt x="475011" y="249649"/>
                  </a:lnTo>
                  <a:lnTo>
                    <a:pt x="478250" y="245173"/>
                  </a:lnTo>
                  <a:lnTo>
                    <a:pt x="480917" y="240124"/>
                  </a:lnTo>
                  <a:lnTo>
                    <a:pt x="483584" y="235172"/>
                  </a:lnTo>
                  <a:lnTo>
                    <a:pt x="486251" y="228790"/>
                  </a:lnTo>
                  <a:lnTo>
                    <a:pt x="496729" y="193548"/>
                  </a:lnTo>
                  <a:lnTo>
                    <a:pt x="531876" y="193548"/>
                  </a:lnTo>
                  <a:lnTo>
                    <a:pt x="519779" y="233933"/>
                  </a:lnTo>
                  <a:lnTo>
                    <a:pt x="489090" y="264955"/>
                  </a:lnTo>
                  <a:lnTo>
                    <a:pt x="471945" y="275956"/>
                  </a:lnTo>
                  <a:lnTo>
                    <a:pt x="461391" y="281939"/>
                  </a:lnTo>
                  <a:close/>
                </a:path>
                <a:path w="1370965" h="281940">
                  <a:moveTo>
                    <a:pt x="615029" y="128270"/>
                  </a:moveTo>
                  <a:lnTo>
                    <a:pt x="602265" y="120650"/>
                  </a:lnTo>
                  <a:lnTo>
                    <a:pt x="639889" y="10160"/>
                  </a:lnTo>
                  <a:lnTo>
                    <a:pt x="737044" y="10160"/>
                  </a:lnTo>
                  <a:lnTo>
                    <a:pt x="738378" y="8890"/>
                  </a:lnTo>
                  <a:lnTo>
                    <a:pt x="740949" y="8890"/>
                  </a:lnTo>
                  <a:lnTo>
                    <a:pt x="742854" y="6350"/>
                  </a:lnTo>
                  <a:lnTo>
                    <a:pt x="748093" y="0"/>
                  </a:lnTo>
                  <a:lnTo>
                    <a:pt x="767047" y="0"/>
                  </a:lnTo>
                  <a:lnTo>
                    <a:pt x="749807" y="41910"/>
                  </a:lnTo>
                  <a:lnTo>
                    <a:pt x="657987" y="41910"/>
                  </a:lnTo>
                  <a:lnTo>
                    <a:pt x="635793" y="106680"/>
                  </a:lnTo>
                  <a:lnTo>
                    <a:pt x="701271" y="106680"/>
                  </a:lnTo>
                  <a:lnTo>
                    <a:pt x="704754" y="107950"/>
                  </a:lnTo>
                  <a:lnTo>
                    <a:pt x="710646" y="113030"/>
                  </a:lnTo>
                  <a:lnTo>
                    <a:pt x="715315" y="118110"/>
                  </a:lnTo>
                  <a:lnTo>
                    <a:pt x="718064" y="123190"/>
                  </a:lnTo>
                  <a:lnTo>
                    <a:pt x="640080" y="123190"/>
                  </a:lnTo>
                  <a:lnTo>
                    <a:pt x="629792" y="125730"/>
                  </a:lnTo>
                  <a:lnTo>
                    <a:pt x="623125" y="127000"/>
                  </a:lnTo>
                  <a:lnTo>
                    <a:pt x="615029" y="128270"/>
                  </a:lnTo>
                  <a:close/>
                </a:path>
                <a:path w="1370965" h="281940">
                  <a:moveTo>
                    <a:pt x="1009167" y="148590"/>
                  </a:moveTo>
                  <a:lnTo>
                    <a:pt x="992095" y="148590"/>
                  </a:lnTo>
                  <a:lnTo>
                    <a:pt x="984158" y="147320"/>
                  </a:lnTo>
                  <a:lnTo>
                    <a:pt x="959262" y="116840"/>
                  </a:lnTo>
                  <a:lnTo>
                    <a:pt x="959329" y="105410"/>
                  </a:lnTo>
                  <a:lnTo>
                    <a:pt x="959441" y="104140"/>
                  </a:lnTo>
                  <a:lnTo>
                    <a:pt x="959552" y="102870"/>
                  </a:lnTo>
                  <a:lnTo>
                    <a:pt x="959663" y="101600"/>
                  </a:lnTo>
                  <a:lnTo>
                    <a:pt x="970847" y="67310"/>
                  </a:lnTo>
                  <a:lnTo>
                    <a:pt x="974802" y="59690"/>
                  </a:lnTo>
                  <a:lnTo>
                    <a:pt x="1002315" y="29210"/>
                  </a:lnTo>
                  <a:lnTo>
                    <a:pt x="1041180" y="10160"/>
                  </a:lnTo>
                  <a:lnTo>
                    <a:pt x="1068800" y="6350"/>
                  </a:lnTo>
                  <a:lnTo>
                    <a:pt x="1085373" y="8890"/>
                  </a:lnTo>
                  <a:lnTo>
                    <a:pt x="1098661" y="12700"/>
                  </a:lnTo>
                  <a:lnTo>
                    <a:pt x="1108662" y="21590"/>
                  </a:lnTo>
                  <a:lnTo>
                    <a:pt x="1112019" y="26670"/>
                  </a:lnTo>
                  <a:lnTo>
                    <a:pt x="1053464" y="26670"/>
                  </a:lnTo>
                  <a:lnTo>
                    <a:pt x="1047178" y="27940"/>
                  </a:lnTo>
                  <a:lnTo>
                    <a:pt x="1009554" y="63500"/>
                  </a:lnTo>
                  <a:lnTo>
                    <a:pt x="998840" y="106680"/>
                  </a:lnTo>
                  <a:lnTo>
                    <a:pt x="1000410" y="114300"/>
                  </a:lnTo>
                  <a:lnTo>
                    <a:pt x="1003553" y="121920"/>
                  </a:lnTo>
                  <a:lnTo>
                    <a:pt x="1010126" y="125730"/>
                  </a:lnTo>
                  <a:lnTo>
                    <a:pt x="1100350" y="125730"/>
                  </a:lnTo>
                  <a:lnTo>
                    <a:pt x="1098479" y="129540"/>
                  </a:lnTo>
                  <a:lnTo>
                    <a:pt x="1060894" y="129540"/>
                  </a:lnTo>
                  <a:lnTo>
                    <a:pt x="1059770" y="131860"/>
                  </a:lnTo>
                  <a:lnTo>
                    <a:pt x="1055713" y="134620"/>
                  </a:lnTo>
                  <a:lnTo>
                    <a:pt x="1048166" y="138430"/>
                  </a:lnTo>
                  <a:lnTo>
                    <a:pt x="1025026" y="146050"/>
                  </a:lnTo>
                  <a:lnTo>
                    <a:pt x="1009167" y="148590"/>
                  </a:lnTo>
                  <a:close/>
                </a:path>
                <a:path w="1370965" h="281940">
                  <a:moveTo>
                    <a:pt x="814387" y="68580"/>
                  </a:moveTo>
                  <a:lnTo>
                    <a:pt x="793908" y="68580"/>
                  </a:lnTo>
                  <a:lnTo>
                    <a:pt x="816864" y="10160"/>
                  </a:lnTo>
                  <a:lnTo>
                    <a:pt x="962977" y="10160"/>
                  </a:lnTo>
                  <a:lnTo>
                    <a:pt x="959548" y="20320"/>
                  </a:lnTo>
                  <a:lnTo>
                    <a:pt x="943657" y="40640"/>
                  </a:lnTo>
                  <a:lnTo>
                    <a:pt x="914685" y="40640"/>
                  </a:lnTo>
                  <a:lnTo>
                    <a:pt x="913656" y="41910"/>
                  </a:lnTo>
                  <a:lnTo>
                    <a:pt x="839342" y="41910"/>
                  </a:lnTo>
                  <a:lnTo>
                    <a:pt x="834771" y="44450"/>
                  </a:lnTo>
                  <a:lnTo>
                    <a:pt x="832675" y="44450"/>
                  </a:lnTo>
                  <a:lnTo>
                    <a:pt x="827532" y="48260"/>
                  </a:lnTo>
                  <a:lnTo>
                    <a:pt x="825626" y="50800"/>
                  </a:lnTo>
                  <a:lnTo>
                    <a:pt x="823817" y="53340"/>
                  </a:lnTo>
                  <a:lnTo>
                    <a:pt x="820102" y="58420"/>
                  </a:lnTo>
                  <a:lnTo>
                    <a:pt x="814387" y="68580"/>
                  </a:lnTo>
                  <a:close/>
                </a:path>
                <a:path w="1370965" h="281940">
                  <a:moveTo>
                    <a:pt x="1100350" y="125730"/>
                  </a:moveTo>
                  <a:lnTo>
                    <a:pt x="1027937" y="125730"/>
                  </a:lnTo>
                  <a:lnTo>
                    <a:pt x="1031557" y="124460"/>
                  </a:lnTo>
                  <a:lnTo>
                    <a:pt x="1035176" y="124460"/>
                  </a:lnTo>
                  <a:lnTo>
                    <a:pt x="1046321" y="120650"/>
                  </a:lnTo>
                  <a:lnTo>
                    <a:pt x="1050226" y="119380"/>
                  </a:lnTo>
                  <a:lnTo>
                    <a:pt x="1058227" y="115570"/>
                  </a:lnTo>
                  <a:lnTo>
                    <a:pt x="1061846" y="113030"/>
                  </a:lnTo>
                  <a:lnTo>
                    <a:pt x="1064894" y="110490"/>
                  </a:lnTo>
                  <a:lnTo>
                    <a:pt x="1065847" y="110490"/>
                  </a:lnTo>
                  <a:lnTo>
                    <a:pt x="1068705" y="106680"/>
                  </a:lnTo>
                  <a:lnTo>
                    <a:pt x="1069752" y="105410"/>
                  </a:lnTo>
                  <a:lnTo>
                    <a:pt x="1070800" y="102870"/>
                  </a:lnTo>
                  <a:lnTo>
                    <a:pt x="1082248" y="64770"/>
                  </a:lnTo>
                  <a:lnTo>
                    <a:pt x="1083670" y="48260"/>
                  </a:lnTo>
                  <a:lnTo>
                    <a:pt x="1083754" y="46990"/>
                  </a:lnTo>
                  <a:lnTo>
                    <a:pt x="1082135" y="39370"/>
                  </a:lnTo>
                  <a:lnTo>
                    <a:pt x="1074515" y="29210"/>
                  </a:lnTo>
                  <a:lnTo>
                    <a:pt x="1068514" y="26670"/>
                  </a:lnTo>
                  <a:lnTo>
                    <a:pt x="1112019" y="26670"/>
                  </a:lnTo>
                  <a:lnTo>
                    <a:pt x="1115377" y="31750"/>
                  </a:lnTo>
                  <a:lnTo>
                    <a:pt x="1118915" y="45720"/>
                  </a:lnTo>
                  <a:lnTo>
                    <a:pt x="1119025" y="50800"/>
                  </a:lnTo>
                  <a:lnTo>
                    <a:pt x="1119081" y="53340"/>
                  </a:lnTo>
                  <a:lnTo>
                    <a:pt x="1119191" y="58420"/>
                  </a:lnTo>
                  <a:lnTo>
                    <a:pt x="1119247" y="60960"/>
                  </a:lnTo>
                  <a:lnTo>
                    <a:pt x="1116382" y="80010"/>
                  </a:lnTo>
                  <a:lnTo>
                    <a:pt x="1110329" y="100330"/>
                  </a:lnTo>
                  <a:lnTo>
                    <a:pt x="1102846" y="120650"/>
                  </a:lnTo>
                  <a:lnTo>
                    <a:pt x="1100350" y="125730"/>
                  </a:lnTo>
                  <a:close/>
                </a:path>
                <a:path w="1370965" h="281940">
                  <a:moveTo>
                    <a:pt x="789717" y="237490"/>
                  </a:moveTo>
                  <a:lnTo>
                    <a:pt x="760476" y="237490"/>
                  </a:lnTo>
                  <a:lnTo>
                    <a:pt x="764476" y="226060"/>
                  </a:lnTo>
                  <a:lnTo>
                    <a:pt x="914685" y="40640"/>
                  </a:lnTo>
                  <a:lnTo>
                    <a:pt x="914209" y="41910"/>
                  </a:lnTo>
                  <a:lnTo>
                    <a:pt x="942664" y="41910"/>
                  </a:lnTo>
                  <a:lnTo>
                    <a:pt x="789717" y="237490"/>
                  </a:lnTo>
                  <a:close/>
                </a:path>
                <a:path w="1370965" h="281940">
                  <a:moveTo>
                    <a:pt x="942664" y="41910"/>
                  </a:moveTo>
                  <a:lnTo>
                    <a:pt x="914209" y="41910"/>
                  </a:lnTo>
                  <a:lnTo>
                    <a:pt x="914685" y="40640"/>
                  </a:lnTo>
                  <a:lnTo>
                    <a:pt x="943657" y="40640"/>
                  </a:lnTo>
                  <a:lnTo>
                    <a:pt x="942664" y="41910"/>
                  </a:lnTo>
                  <a:close/>
                </a:path>
                <a:path w="1370965" h="281940">
                  <a:moveTo>
                    <a:pt x="1212723" y="101600"/>
                  </a:moveTo>
                  <a:lnTo>
                    <a:pt x="1189196" y="101600"/>
                  </a:lnTo>
                  <a:lnTo>
                    <a:pt x="1190631" y="98032"/>
                  </a:lnTo>
                  <a:lnTo>
                    <a:pt x="1194053" y="95250"/>
                  </a:lnTo>
                  <a:lnTo>
                    <a:pt x="1200530" y="90170"/>
                  </a:lnTo>
                  <a:lnTo>
                    <a:pt x="1205864" y="86360"/>
                  </a:lnTo>
                  <a:lnTo>
                    <a:pt x="1211198" y="83820"/>
                  </a:lnTo>
                  <a:lnTo>
                    <a:pt x="1216247" y="81280"/>
                  </a:lnTo>
                  <a:lnTo>
                    <a:pt x="1225772" y="76200"/>
                  </a:lnTo>
                  <a:lnTo>
                    <a:pt x="1230154" y="74930"/>
                  </a:lnTo>
                  <a:lnTo>
                    <a:pt x="1238154" y="73660"/>
                  </a:lnTo>
                  <a:lnTo>
                    <a:pt x="1242060" y="72390"/>
                  </a:lnTo>
                  <a:lnTo>
                    <a:pt x="1245679" y="72390"/>
                  </a:lnTo>
                  <a:lnTo>
                    <a:pt x="1254019" y="73660"/>
                  </a:lnTo>
                  <a:lnTo>
                    <a:pt x="1279683" y="93980"/>
                  </a:lnTo>
                  <a:lnTo>
                    <a:pt x="1278758" y="99060"/>
                  </a:lnTo>
                  <a:lnTo>
                    <a:pt x="1216532" y="99060"/>
                  </a:lnTo>
                  <a:lnTo>
                    <a:pt x="1212723" y="101600"/>
                  </a:lnTo>
                  <a:close/>
                </a:path>
                <a:path w="1370965" h="281940">
                  <a:moveTo>
                    <a:pt x="1299464" y="102870"/>
                  </a:moveTo>
                  <a:lnTo>
                    <a:pt x="1278064" y="102870"/>
                  </a:lnTo>
                  <a:lnTo>
                    <a:pt x="1283547" y="97790"/>
                  </a:lnTo>
                  <a:lnTo>
                    <a:pt x="1288851" y="92710"/>
                  </a:lnTo>
                  <a:lnTo>
                    <a:pt x="1293977" y="88900"/>
                  </a:lnTo>
                  <a:lnTo>
                    <a:pt x="1298924" y="85090"/>
                  </a:lnTo>
                  <a:lnTo>
                    <a:pt x="1305496" y="81280"/>
                  </a:lnTo>
                  <a:lnTo>
                    <a:pt x="1324451" y="73660"/>
                  </a:lnTo>
                  <a:lnTo>
                    <a:pt x="1330737" y="72390"/>
                  </a:lnTo>
                  <a:lnTo>
                    <a:pt x="1345025" y="72390"/>
                  </a:lnTo>
                  <a:lnTo>
                    <a:pt x="1351502" y="73660"/>
                  </a:lnTo>
                  <a:lnTo>
                    <a:pt x="1361694" y="78740"/>
                  </a:lnTo>
                  <a:lnTo>
                    <a:pt x="1365408" y="82550"/>
                  </a:lnTo>
                  <a:lnTo>
                    <a:pt x="1367695" y="87630"/>
                  </a:lnTo>
                  <a:lnTo>
                    <a:pt x="1369980" y="91440"/>
                  </a:lnTo>
                  <a:lnTo>
                    <a:pt x="1370837" y="97790"/>
                  </a:lnTo>
                  <a:lnTo>
                    <a:pt x="1370723" y="99060"/>
                  </a:lnTo>
                  <a:lnTo>
                    <a:pt x="1308163" y="99060"/>
                  </a:lnTo>
                  <a:lnTo>
                    <a:pt x="1300924" y="101600"/>
                  </a:lnTo>
                  <a:lnTo>
                    <a:pt x="1299464" y="102870"/>
                  </a:lnTo>
                  <a:close/>
                </a:path>
                <a:path w="1370965" h="281940">
                  <a:moveTo>
                    <a:pt x="1163192" y="234950"/>
                  </a:moveTo>
                  <a:lnTo>
                    <a:pt x="1092803" y="234950"/>
                  </a:lnTo>
                  <a:lnTo>
                    <a:pt x="1097184" y="222250"/>
                  </a:lnTo>
                  <a:lnTo>
                    <a:pt x="1102994" y="220980"/>
                  </a:lnTo>
                  <a:lnTo>
                    <a:pt x="1106805" y="219710"/>
                  </a:lnTo>
                  <a:lnTo>
                    <a:pt x="1108614" y="219710"/>
                  </a:lnTo>
                  <a:lnTo>
                    <a:pt x="1110424" y="218440"/>
                  </a:lnTo>
                  <a:lnTo>
                    <a:pt x="1124616" y="193040"/>
                  </a:lnTo>
                  <a:lnTo>
                    <a:pt x="1148810" y="121920"/>
                  </a:lnTo>
                  <a:lnTo>
                    <a:pt x="1151191" y="115570"/>
                  </a:lnTo>
                  <a:lnTo>
                    <a:pt x="1152905" y="109220"/>
                  </a:lnTo>
                  <a:lnTo>
                    <a:pt x="1155191" y="101600"/>
                  </a:lnTo>
                  <a:lnTo>
                    <a:pt x="1155668" y="99060"/>
                  </a:lnTo>
                  <a:lnTo>
                    <a:pt x="1154906" y="95250"/>
                  </a:lnTo>
                  <a:lnTo>
                    <a:pt x="1153858" y="92710"/>
                  </a:lnTo>
                  <a:lnTo>
                    <a:pt x="1152048" y="92710"/>
                  </a:lnTo>
                  <a:lnTo>
                    <a:pt x="1150239" y="91440"/>
                  </a:lnTo>
                  <a:lnTo>
                    <a:pt x="1146428" y="90170"/>
                  </a:lnTo>
                  <a:lnTo>
                    <a:pt x="1140523" y="88900"/>
                  </a:lnTo>
                  <a:lnTo>
                    <a:pt x="1145000" y="76200"/>
                  </a:lnTo>
                  <a:lnTo>
                    <a:pt x="1187196" y="73660"/>
                  </a:lnTo>
                  <a:lnTo>
                    <a:pt x="1200435" y="73660"/>
                  </a:lnTo>
                  <a:lnTo>
                    <a:pt x="1190728" y="97790"/>
                  </a:lnTo>
                  <a:lnTo>
                    <a:pt x="1190631" y="98032"/>
                  </a:lnTo>
                  <a:lnTo>
                    <a:pt x="1186243" y="101600"/>
                  </a:lnTo>
                  <a:lnTo>
                    <a:pt x="1212723" y="101600"/>
                  </a:lnTo>
                  <a:lnTo>
                    <a:pt x="1208912" y="102870"/>
                  </a:lnTo>
                  <a:lnTo>
                    <a:pt x="1204531" y="105410"/>
                  </a:lnTo>
                  <a:lnTo>
                    <a:pt x="1199673" y="109220"/>
                  </a:lnTo>
                  <a:lnTo>
                    <a:pt x="1194816" y="111760"/>
                  </a:lnTo>
                  <a:lnTo>
                    <a:pt x="1190815" y="115570"/>
                  </a:lnTo>
                  <a:lnTo>
                    <a:pt x="1184338" y="123190"/>
                  </a:lnTo>
                  <a:lnTo>
                    <a:pt x="1181957" y="127000"/>
                  </a:lnTo>
                  <a:lnTo>
                    <a:pt x="1180499" y="131860"/>
                  </a:lnTo>
                  <a:lnTo>
                    <a:pt x="1159764" y="193040"/>
                  </a:lnTo>
                  <a:lnTo>
                    <a:pt x="1157668" y="199390"/>
                  </a:lnTo>
                  <a:lnTo>
                    <a:pt x="1156239" y="203200"/>
                  </a:lnTo>
                  <a:lnTo>
                    <a:pt x="1154715" y="209550"/>
                  </a:lnTo>
                  <a:lnTo>
                    <a:pt x="1154430" y="212090"/>
                  </a:lnTo>
                  <a:lnTo>
                    <a:pt x="1154525" y="214630"/>
                  </a:lnTo>
                  <a:lnTo>
                    <a:pt x="1154810" y="215900"/>
                  </a:lnTo>
                  <a:lnTo>
                    <a:pt x="1155858" y="218440"/>
                  </a:lnTo>
                  <a:lnTo>
                    <a:pt x="1156716" y="218440"/>
                  </a:lnTo>
                  <a:lnTo>
                    <a:pt x="1159382" y="220980"/>
                  </a:lnTo>
                  <a:lnTo>
                    <a:pt x="1162526" y="220980"/>
                  </a:lnTo>
                  <a:lnTo>
                    <a:pt x="1167574" y="223520"/>
                  </a:lnTo>
                  <a:lnTo>
                    <a:pt x="1163192" y="234950"/>
                  </a:lnTo>
                  <a:close/>
                </a:path>
                <a:path w="1370965" h="281940">
                  <a:moveTo>
                    <a:pt x="1189196" y="101600"/>
                  </a:moveTo>
                  <a:lnTo>
                    <a:pt x="1186243" y="101600"/>
                  </a:lnTo>
                  <a:lnTo>
                    <a:pt x="1190631" y="98032"/>
                  </a:lnTo>
                  <a:lnTo>
                    <a:pt x="1189196" y="101600"/>
                  </a:lnTo>
                  <a:close/>
                </a:path>
                <a:path w="1370965" h="281940">
                  <a:moveTo>
                    <a:pt x="1254537" y="234950"/>
                  </a:moveTo>
                  <a:lnTo>
                    <a:pt x="1183957" y="234950"/>
                  </a:lnTo>
                  <a:lnTo>
                    <a:pt x="1188339" y="222250"/>
                  </a:lnTo>
                  <a:lnTo>
                    <a:pt x="1194435" y="220980"/>
                  </a:lnTo>
                  <a:lnTo>
                    <a:pt x="1198340" y="219710"/>
                  </a:lnTo>
                  <a:lnTo>
                    <a:pt x="1200054" y="218440"/>
                  </a:lnTo>
                  <a:lnTo>
                    <a:pt x="1201864" y="218440"/>
                  </a:lnTo>
                  <a:lnTo>
                    <a:pt x="1203483" y="217170"/>
                  </a:lnTo>
                  <a:lnTo>
                    <a:pt x="1206341" y="214630"/>
                  </a:lnTo>
                  <a:lnTo>
                    <a:pt x="1207960" y="212090"/>
                  </a:lnTo>
                  <a:lnTo>
                    <a:pt x="1209675" y="208280"/>
                  </a:lnTo>
                  <a:lnTo>
                    <a:pt x="1211484" y="205740"/>
                  </a:lnTo>
                  <a:lnTo>
                    <a:pt x="1213580" y="200660"/>
                  </a:lnTo>
                  <a:lnTo>
                    <a:pt x="1215961" y="193040"/>
                  </a:lnTo>
                  <a:lnTo>
                    <a:pt x="1230344" y="151130"/>
                  </a:lnTo>
                  <a:lnTo>
                    <a:pt x="1239869" y="114300"/>
                  </a:lnTo>
                  <a:lnTo>
                    <a:pt x="1239964" y="110490"/>
                  </a:lnTo>
                  <a:lnTo>
                    <a:pt x="1239583" y="107950"/>
                  </a:lnTo>
                  <a:lnTo>
                    <a:pt x="1238726" y="106680"/>
                  </a:lnTo>
                  <a:lnTo>
                    <a:pt x="1237869" y="104140"/>
                  </a:lnTo>
                  <a:lnTo>
                    <a:pt x="1236821" y="102870"/>
                  </a:lnTo>
                  <a:lnTo>
                    <a:pt x="1234535" y="100330"/>
                  </a:lnTo>
                  <a:lnTo>
                    <a:pt x="1232916" y="100330"/>
                  </a:lnTo>
                  <a:lnTo>
                    <a:pt x="1228725" y="99060"/>
                  </a:lnTo>
                  <a:lnTo>
                    <a:pt x="1278758" y="99060"/>
                  </a:lnTo>
                  <a:lnTo>
                    <a:pt x="1278064" y="102870"/>
                  </a:lnTo>
                  <a:lnTo>
                    <a:pt x="1299464" y="102870"/>
                  </a:lnTo>
                  <a:lnTo>
                    <a:pt x="1296543" y="105410"/>
                  </a:lnTo>
                  <a:lnTo>
                    <a:pt x="1291304" y="107950"/>
                  </a:lnTo>
                  <a:lnTo>
                    <a:pt x="1286160" y="111760"/>
                  </a:lnTo>
                  <a:lnTo>
                    <a:pt x="1251203" y="193040"/>
                  </a:lnTo>
                  <a:lnTo>
                    <a:pt x="1248441" y="200660"/>
                  </a:lnTo>
                  <a:lnTo>
                    <a:pt x="1246822" y="205740"/>
                  </a:lnTo>
                  <a:lnTo>
                    <a:pt x="1246346" y="209550"/>
                  </a:lnTo>
                  <a:lnTo>
                    <a:pt x="1245869" y="212090"/>
                  </a:lnTo>
                  <a:lnTo>
                    <a:pt x="1248441" y="219710"/>
                  </a:lnTo>
                  <a:lnTo>
                    <a:pt x="1249680" y="219710"/>
                  </a:lnTo>
                  <a:lnTo>
                    <a:pt x="1253109" y="220980"/>
                  </a:lnTo>
                  <a:lnTo>
                    <a:pt x="1258823" y="223520"/>
                  </a:lnTo>
                  <a:lnTo>
                    <a:pt x="1254537" y="234950"/>
                  </a:lnTo>
                  <a:close/>
                </a:path>
                <a:path w="1370965" h="281940">
                  <a:moveTo>
                    <a:pt x="1345977" y="234950"/>
                  </a:moveTo>
                  <a:lnTo>
                    <a:pt x="1275397" y="234950"/>
                  </a:lnTo>
                  <a:lnTo>
                    <a:pt x="1279778" y="222250"/>
                  </a:lnTo>
                  <a:lnTo>
                    <a:pt x="1285875" y="220980"/>
                  </a:lnTo>
                  <a:lnTo>
                    <a:pt x="1289780" y="219710"/>
                  </a:lnTo>
                  <a:lnTo>
                    <a:pt x="1291589" y="218440"/>
                  </a:lnTo>
                  <a:lnTo>
                    <a:pt x="1293399" y="218440"/>
                  </a:lnTo>
                  <a:lnTo>
                    <a:pt x="1295019" y="217170"/>
                  </a:lnTo>
                  <a:lnTo>
                    <a:pt x="1296352" y="215900"/>
                  </a:lnTo>
                  <a:lnTo>
                    <a:pt x="1297781" y="214630"/>
                  </a:lnTo>
                  <a:lnTo>
                    <a:pt x="1299400" y="212090"/>
                  </a:lnTo>
                  <a:lnTo>
                    <a:pt x="1301114" y="208280"/>
                  </a:lnTo>
                  <a:lnTo>
                    <a:pt x="1302924" y="205740"/>
                  </a:lnTo>
                  <a:lnTo>
                    <a:pt x="1305020" y="200660"/>
                  </a:lnTo>
                  <a:lnTo>
                    <a:pt x="1307401" y="193040"/>
                  </a:lnTo>
                  <a:lnTo>
                    <a:pt x="1324832" y="142240"/>
                  </a:lnTo>
                  <a:lnTo>
                    <a:pt x="1327118" y="134620"/>
                  </a:lnTo>
                  <a:lnTo>
                    <a:pt x="1330166" y="123190"/>
                  </a:lnTo>
                  <a:lnTo>
                    <a:pt x="1331023" y="118110"/>
                  </a:lnTo>
                  <a:lnTo>
                    <a:pt x="1331099" y="116840"/>
                  </a:lnTo>
                  <a:lnTo>
                    <a:pt x="1331214" y="109220"/>
                  </a:lnTo>
                  <a:lnTo>
                    <a:pt x="1330547" y="107950"/>
                  </a:lnTo>
                  <a:lnTo>
                    <a:pt x="1329975" y="105410"/>
                  </a:lnTo>
                  <a:lnTo>
                    <a:pt x="1329022" y="104140"/>
                  </a:lnTo>
                  <a:lnTo>
                    <a:pt x="1326737" y="101600"/>
                  </a:lnTo>
                  <a:lnTo>
                    <a:pt x="1325308" y="100330"/>
                  </a:lnTo>
                  <a:lnTo>
                    <a:pt x="1321498" y="99060"/>
                  </a:lnTo>
                  <a:lnTo>
                    <a:pt x="1370723" y="99060"/>
                  </a:lnTo>
                  <a:lnTo>
                    <a:pt x="1370609" y="100330"/>
                  </a:lnTo>
                  <a:lnTo>
                    <a:pt x="1370494" y="101600"/>
                  </a:lnTo>
                  <a:lnTo>
                    <a:pt x="1370380" y="102870"/>
                  </a:lnTo>
                  <a:lnTo>
                    <a:pt x="1363152" y="131860"/>
                  </a:lnTo>
                  <a:lnTo>
                    <a:pt x="1342644" y="193040"/>
                  </a:lnTo>
                  <a:lnTo>
                    <a:pt x="1339976" y="200660"/>
                  </a:lnTo>
                  <a:lnTo>
                    <a:pt x="1338357" y="205740"/>
                  </a:lnTo>
                  <a:lnTo>
                    <a:pt x="1337786" y="209550"/>
                  </a:lnTo>
                  <a:lnTo>
                    <a:pt x="1337310" y="212090"/>
                  </a:lnTo>
                  <a:lnTo>
                    <a:pt x="1344548" y="220980"/>
                  </a:lnTo>
                  <a:lnTo>
                    <a:pt x="1350264" y="223520"/>
                  </a:lnTo>
                  <a:lnTo>
                    <a:pt x="1345977" y="234950"/>
                  </a:lnTo>
                  <a:close/>
                </a:path>
                <a:path w="1370965" h="281940">
                  <a:moveTo>
                    <a:pt x="701271" y="106680"/>
                  </a:moveTo>
                  <a:lnTo>
                    <a:pt x="635793" y="106680"/>
                  </a:lnTo>
                  <a:lnTo>
                    <a:pt x="638651" y="105410"/>
                  </a:lnTo>
                  <a:lnTo>
                    <a:pt x="643509" y="102870"/>
                  </a:lnTo>
                  <a:lnTo>
                    <a:pt x="657605" y="100330"/>
                  </a:lnTo>
                  <a:lnTo>
                    <a:pt x="681032" y="100330"/>
                  </a:lnTo>
                  <a:lnTo>
                    <a:pt x="689883" y="101600"/>
                  </a:lnTo>
                  <a:lnTo>
                    <a:pt x="697788" y="105410"/>
                  </a:lnTo>
                  <a:lnTo>
                    <a:pt x="701271" y="106680"/>
                  </a:lnTo>
                  <a:close/>
                </a:path>
                <a:path w="1370965" h="281940">
                  <a:moveTo>
                    <a:pt x="680330" y="218440"/>
                  </a:moveTo>
                  <a:lnTo>
                    <a:pt x="631269" y="218440"/>
                  </a:lnTo>
                  <a:lnTo>
                    <a:pt x="640127" y="215900"/>
                  </a:lnTo>
                  <a:lnTo>
                    <a:pt x="648271" y="212090"/>
                  </a:lnTo>
                  <a:lnTo>
                    <a:pt x="673703" y="181610"/>
                  </a:lnTo>
                  <a:lnTo>
                    <a:pt x="682425" y="151130"/>
                  </a:lnTo>
                  <a:lnTo>
                    <a:pt x="682404" y="146050"/>
                  </a:lnTo>
                  <a:lnTo>
                    <a:pt x="661225" y="123190"/>
                  </a:lnTo>
                  <a:lnTo>
                    <a:pt x="718064" y="123190"/>
                  </a:lnTo>
                  <a:lnTo>
                    <a:pt x="718751" y="124460"/>
                  </a:lnTo>
                  <a:lnTo>
                    <a:pt x="720883" y="131860"/>
                  </a:lnTo>
                  <a:lnTo>
                    <a:pt x="720947" y="132080"/>
                  </a:lnTo>
                  <a:lnTo>
                    <a:pt x="721911" y="139700"/>
                  </a:lnTo>
                  <a:lnTo>
                    <a:pt x="721804" y="143510"/>
                  </a:lnTo>
                  <a:lnTo>
                    <a:pt x="721697" y="147320"/>
                  </a:lnTo>
                  <a:lnTo>
                    <a:pt x="721661" y="148590"/>
                  </a:lnTo>
                  <a:lnTo>
                    <a:pt x="708100" y="187960"/>
                  </a:lnTo>
                  <a:lnTo>
                    <a:pt x="687216" y="213360"/>
                  </a:lnTo>
                  <a:lnTo>
                    <a:pt x="680330" y="218440"/>
                  </a:lnTo>
                  <a:close/>
                </a:path>
                <a:path w="1370965" h="281940">
                  <a:moveTo>
                    <a:pt x="1059770" y="131860"/>
                  </a:moveTo>
                  <a:lnTo>
                    <a:pt x="1060894" y="129540"/>
                  </a:lnTo>
                  <a:lnTo>
                    <a:pt x="1063180" y="129540"/>
                  </a:lnTo>
                  <a:lnTo>
                    <a:pt x="1059770" y="131860"/>
                  </a:lnTo>
                  <a:close/>
                </a:path>
                <a:path w="1370965" h="281940">
                  <a:moveTo>
                    <a:pt x="952595" y="238760"/>
                  </a:moveTo>
                  <a:lnTo>
                    <a:pt x="948022" y="227330"/>
                  </a:lnTo>
                  <a:lnTo>
                    <a:pt x="952214" y="215900"/>
                  </a:lnTo>
                  <a:lnTo>
                    <a:pt x="975598" y="213360"/>
                  </a:lnTo>
                  <a:lnTo>
                    <a:pt x="986209" y="210820"/>
                  </a:lnTo>
                  <a:lnTo>
                    <a:pt x="1023154" y="186690"/>
                  </a:lnTo>
                  <a:lnTo>
                    <a:pt x="1046964" y="156210"/>
                  </a:lnTo>
                  <a:lnTo>
                    <a:pt x="1059770" y="131860"/>
                  </a:lnTo>
                  <a:lnTo>
                    <a:pt x="1063180" y="129540"/>
                  </a:lnTo>
                  <a:lnTo>
                    <a:pt x="1098479" y="129540"/>
                  </a:lnTo>
                  <a:lnTo>
                    <a:pt x="1094112" y="138430"/>
                  </a:lnTo>
                  <a:lnTo>
                    <a:pt x="1072896" y="171450"/>
                  </a:lnTo>
                  <a:lnTo>
                    <a:pt x="1033716" y="209550"/>
                  </a:lnTo>
                  <a:lnTo>
                    <a:pt x="987218" y="232410"/>
                  </a:lnTo>
                  <a:lnTo>
                    <a:pt x="970255" y="236220"/>
                  </a:lnTo>
                  <a:lnTo>
                    <a:pt x="952595" y="238760"/>
                  </a:lnTo>
                  <a:close/>
                </a:path>
                <a:path w="1370965" h="281940">
                  <a:moveTo>
                    <a:pt x="613505" y="238760"/>
                  </a:moveTo>
                  <a:lnTo>
                    <a:pt x="585287" y="236220"/>
                  </a:lnTo>
                  <a:lnTo>
                    <a:pt x="556926" y="226060"/>
                  </a:lnTo>
                  <a:lnTo>
                    <a:pt x="570357" y="186690"/>
                  </a:lnTo>
                  <a:lnTo>
                    <a:pt x="596931" y="186690"/>
                  </a:lnTo>
                  <a:lnTo>
                    <a:pt x="596933" y="195580"/>
                  </a:lnTo>
                  <a:lnTo>
                    <a:pt x="597800" y="201930"/>
                  </a:lnTo>
                  <a:lnTo>
                    <a:pt x="599543" y="208280"/>
                  </a:lnTo>
                  <a:lnTo>
                    <a:pt x="602170" y="212090"/>
                  </a:lnTo>
                  <a:lnTo>
                    <a:pt x="606361" y="217170"/>
                  </a:lnTo>
                  <a:lnTo>
                    <a:pt x="612838" y="218440"/>
                  </a:lnTo>
                  <a:lnTo>
                    <a:pt x="680330" y="218440"/>
                  </a:lnTo>
                  <a:lnTo>
                    <a:pt x="678608" y="219710"/>
                  </a:lnTo>
                  <a:lnTo>
                    <a:pt x="669214" y="224790"/>
                  </a:lnTo>
                  <a:lnTo>
                    <a:pt x="659034" y="229870"/>
                  </a:lnTo>
                  <a:lnTo>
                    <a:pt x="648317" y="233680"/>
                  </a:lnTo>
                  <a:lnTo>
                    <a:pt x="637162" y="236220"/>
                  </a:lnTo>
                  <a:lnTo>
                    <a:pt x="613505" y="2387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36120" y="7053071"/>
              <a:ext cx="1445514" cy="27432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49067" y="1714500"/>
              <a:ext cx="1554479" cy="94487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29027" y="3511296"/>
              <a:ext cx="4567427" cy="98450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24455" y="4625340"/>
              <a:ext cx="4571999" cy="90525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78379" y="6266688"/>
              <a:ext cx="4297680" cy="42367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78379" y="6897624"/>
              <a:ext cx="2834639" cy="44500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  <p:sp>
        <p:nvSpPr>
          <p:cNvPr id="22" name="object 22" descr=""/>
          <p:cNvSpPr/>
          <p:nvPr/>
        </p:nvSpPr>
        <p:spPr>
          <a:xfrm>
            <a:off x="6742087" y="0"/>
            <a:ext cx="3132455" cy="2841625"/>
          </a:xfrm>
          <a:custGeom>
            <a:avLst/>
            <a:gdLst/>
            <a:ahLst/>
            <a:cxnLst/>
            <a:rect l="l" t="t" r="r" b="b"/>
            <a:pathLst>
              <a:path w="3132454" h="2841625">
                <a:moveTo>
                  <a:pt x="0" y="2841393"/>
                </a:moveTo>
                <a:lnTo>
                  <a:pt x="14280" y="2839730"/>
                </a:lnTo>
                <a:lnTo>
                  <a:pt x="33941" y="2837439"/>
                </a:lnTo>
                <a:lnTo>
                  <a:pt x="61476" y="2834240"/>
                </a:lnTo>
                <a:lnTo>
                  <a:pt x="99379" y="2829851"/>
                </a:lnTo>
                <a:lnTo>
                  <a:pt x="143419" y="2824693"/>
                </a:lnTo>
                <a:lnTo>
                  <a:pt x="199416" y="2818088"/>
                </a:lnTo>
                <a:lnTo>
                  <a:pt x="258590" y="2811155"/>
                </a:lnTo>
                <a:lnTo>
                  <a:pt x="312162" y="2805012"/>
                </a:lnTo>
                <a:lnTo>
                  <a:pt x="351352" y="2800777"/>
                </a:lnTo>
                <a:lnTo>
                  <a:pt x="375126" y="2798733"/>
                </a:lnTo>
                <a:lnTo>
                  <a:pt x="381637" y="2798960"/>
                </a:lnTo>
                <a:lnTo>
                  <a:pt x="382697" y="2800096"/>
                </a:lnTo>
                <a:lnTo>
                  <a:pt x="390118" y="2800777"/>
                </a:lnTo>
                <a:lnTo>
                  <a:pt x="661473" y="2800777"/>
                </a:lnTo>
                <a:lnTo>
                  <a:pt x="668514" y="2801231"/>
                </a:lnTo>
                <a:lnTo>
                  <a:pt x="672981" y="2801988"/>
                </a:lnTo>
                <a:lnTo>
                  <a:pt x="678963" y="2802140"/>
                </a:lnTo>
                <a:lnTo>
                  <a:pt x="690547" y="2800777"/>
                </a:lnTo>
                <a:lnTo>
                  <a:pt x="709324" y="2797294"/>
                </a:lnTo>
                <a:lnTo>
                  <a:pt x="732946" y="2792297"/>
                </a:lnTo>
                <a:lnTo>
                  <a:pt x="759597" y="2786694"/>
                </a:lnTo>
                <a:lnTo>
                  <a:pt x="787460" y="2781394"/>
                </a:lnTo>
                <a:lnTo>
                  <a:pt x="817594" y="2776776"/>
                </a:lnTo>
                <a:lnTo>
                  <a:pt x="850453" y="2772309"/>
                </a:lnTo>
                <a:lnTo>
                  <a:pt x="883312" y="2767539"/>
                </a:lnTo>
                <a:lnTo>
                  <a:pt x="913446" y="2762012"/>
                </a:lnTo>
                <a:lnTo>
                  <a:pt x="938128" y="2755879"/>
                </a:lnTo>
                <a:lnTo>
                  <a:pt x="959479" y="2749292"/>
                </a:lnTo>
                <a:lnTo>
                  <a:pt x="982042" y="2741797"/>
                </a:lnTo>
                <a:lnTo>
                  <a:pt x="1010359" y="2732938"/>
                </a:lnTo>
                <a:lnTo>
                  <a:pt x="1046549" y="2722641"/>
                </a:lnTo>
                <a:lnTo>
                  <a:pt x="1087889" y="2711133"/>
                </a:lnTo>
                <a:lnTo>
                  <a:pt x="1131651" y="2698413"/>
                </a:lnTo>
                <a:lnTo>
                  <a:pt x="1175111" y="2684482"/>
                </a:lnTo>
                <a:lnTo>
                  <a:pt x="1217358" y="2669112"/>
                </a:lnTo>
                <a:lnTo>
                  <a:pt x="1259909" y="2652380"/>
                </a:lnTo>
                <a:lnTo>
                  <a:pt x="1303671" y="2634738"/>
                </a:lnTo>
                <a:lnTo>
                  <a:pt x="1349554" y="2616643"/>
                </a:lnTo>
                <a:lnTo>
                  <a:pt x="1398388" y="2597942"/>
                </a:lnTo>
                <a:lnTo>
                  <a:pt x="1449494" y="2578484"/>
                </a:lnTo>
                <a:lnTo>
                  <a:pt x="1501509" y="2558723"/>
                </a:lnTo>
                <a:lnTo>
                  <a:pt x="1553070" y="2539113"/>
                </a:lnTo>
                <a:lnTo>
                  <a:pt x="1604403" y="2520412"/>
                </a:lnTo>
                <a:lnTo>
                  <a:pt x="1656039" y="2502165"/>
                </a:lnTo>
                <a:lnTo>
                  <a:pt x="1707070" y="2483010"/>
                </a:lnTo>
                <a:lnTo>
                  <a:pt x="1756587" y="2461583"/>
                </a:lnTo>
                <a:lnTo>
                  <a:pt x="1805118" y="2436976"/>
                </a:lnTo>
                <a:lnTo>
                  <a:pt x="1852893" y="2410098"/>
                </a:lnTo>
                <a:lnTo>
                  <a:pt x="1898548" y="2382311"/>
                </a:lnTo>
                <a:lnTo>
                  <a:pt x="1940721" y="2354979"/>
                </a:lnTo>
                <a:lnTo>
                  <a:pt x="1976684" y="2331962"/>
                </a:lnTo>
                <a:lnTo>
                  <a:pt x="2039526" y="2285928"/>
                </a:lnTo>
                <a:lnTo>
                  <a:pt x="2076399" y="2248375"/>
                </a:lnTo>
                <a:lnTo>
                  <a:pt x="2104889" y="2215083"/>
                </a:lnTo>
                <a:lnTo>
                  <a:pt x="2135264" y="2176947"/>
                </a:lnTo>
                <a:lnTo>
                  <a:pt x="2167254" y="2134502"/>
                </a:lnTo>
                <a:lnTo>
                  <a:pt x="2200590" y="2088289"/>
                </a:lnTo>
                <a:lnTo>
                  <a:pt x="2235004" y="2038846"/>
                </a:lnTo>
                <a:lnTo>
                  <a:pt x="2270224" y="1986710"/>
                </a:lnTo>
                <a:lnTo>
                  <a:pt x="2294047" y="1951043"/>
                </a:lnTo>
                <a:lnTo>
                  <a:pt x="2318189" y="1914817"/>
                </a:lnTo>
                <a:lnTo>
                  <a:pt x="2342729" y="1877594"/>
                </a:lnTo>
                <a:lnTo>
                  <a:pt x="2367748" y="1838935"/>
                </a:lnTo>
                <a:lnTo>
                  <a:pt x="2393326" y="1798402"/>
                </a:lnTo>
                <a:lnTo>
                  <a:pt x="2419541" y="1755556"/>
                </a:lnTo>
                <a:lnTo>
                  <a:pt x="2446475" y="1709958"/>
                </a:lnTo>
                <a:lnTo>
                  <a:pt x="2474206" y="1661169"/>
                </a:lnTo>
                <a:lnTo>
                  <a:pt x="2502815" y="1608751"/>
                </a:lnTo>
                <a:lnTo>
                  <a:pt x="2523432" y="1569836"/>
                </a:lnTo>
                <a:lnTo>
                  <a:pt x="2544923" y="1528587"/>
                </a:lnTo>
                <a:lnTo>
                  <a:pt x="2567129" y="1485310"/>
                </a:lnTo>
                <a:lnTo>
                  <a:pt x="2589890" y="1440307"/>
                </a:lnTo>
                <a:lnTo>
                  <a:pt x="2613049" y="1393885"/>
                </a:lnTo>
                <a:lnTo>
                  <a:pt x="2636445" y="1346346"/>
                </a:lnTo>
                <a:lnTo>
                  <a:pt x="2659921" y="1297995"/>
                </a:lnTo>
                <a:lnTo>
                  <a:pt x="2683318" y="1249138"/>
                </a:lnTo>
                <a:lnTo>
                  <a:pt x="2706477" y="1200077"/>
                </a:lnTo>
                <a:lnTo>
                  <a:pt x="2729238" y="1151118"/>
                </a:lnTo>
                <a:lnTo>
                  <a:pt x="2751444" y="1102564"/>
                </a:lnTo>
                <a:lnTo>
                  <a:pt x="2772935" y="1054721"/>
                </a:lnTo>
                <a:lnTo>
                  <a:pt x="2793553" y="1007892"/>
                </a:lnTo>
                <a:lnTo>
                  <a:pt x="2813588" y="961620"/>
                </a:lnTo>
                <a:lnTo>
                  <a:pt x="2833412" y="915259"/>
                </a:lnTo>
                <a:lnTo>
                  <a:pt x="2852984" y="868836"/>
                </a:lnTo>
                <a:lnTo>
                  <a:pt x="2872265" y="822378"/>
                </a:lnTo>
                <a:lnTo>
                  <a:pt x="2891215" y="775911"/>
                </a:lnTo>
                <a:lnTo>
                  <a:pt x="2909795" y="729462"/>
                </a:lnTo>
                <a:lnTo>
                  <a:pt x="2927964" y="683057"/>
                </a:lnTo>
                <a:lnTo>
                  <a:pt x="2945684" y="636722"/>
                </a:lnTo>
                <a:lnTo>
                  <a:pt x="2962914" y="590485"/>
                </a:lnTo>
                <a:lnTo>
                  <a:pt x="2979614" y="544370"/>
                </a:lnTo>
                <a:lnTo>
                  <a:pt x="2995746" y="498406"/>
                </a:lnTo>
                <a:lnTo>
                  <a:pt x="3011269" y="452619"/>
                </a:lnTo>
                <a:lnTo>
                  <a:pt x="3026143" y="407034"/>
                </a:lnTo>
                <a:lnTo>
                  <a:pt x="3041651" y="356727"/>
                </a:lnTo>
                <a:lnTo>
                  <a:pt x="3056653" y="304737"/>
                </a:lnTo>
                <a:lnTo>
                  <a:pt x="3071117" y="251671"/>
                </a:lnTo>
                <a:lnTo>
                  <a:pt x="3085009" y="198133"/>
                </a:lnTo>
                <a:lnTo>
                  <a:pt x="3098295" y="144730"/>
                </a:lnTo>
                <a:lnTo>
                  <a:pt x="3110942" y="92067"/>
                </a:lnTo>
                <a:lnTo>
                  <a:pt x="3122915" y="40751"/>
                </a:lnTo>
                <a:lnTo>
                  <a:pt x="3132217" y="0"/>
                </a:lnTo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3" name="object 23" descr=""/>
          <p:cNvGrpSpPr/>
          <p:nvPr/>
        </p:nvGrpSpPr>
        <p:grpSpPr>
          <a:xfrm>
            <a:off x="2133235" y="139019"/>
            <a:ext cx="4155440" cy="2881630"/>
            <a:chOff x="2133235" y="139019"/>
            <a:chExt cx="4155440" cy="2881630"/>
          </a:xfrm>
        </p:grpSpPr>
        <p:sp>
          <p:nvSpPr>
            <p:cNvPr id="24" name="object 24" descr=""/>
            <p:cNvSpPr/>
            <p:nvPr/>
          </p:nvSpPr>
          <p:spPr>
            <a:xfrm>
              <a:off x="2207424" y="2869684"/>
              <a:ext cx="4074795" cy="134620"/>
            </a:xfrm>
            <a:custGeom>
              <a:avLst/>
              <a:gdLst/>
              <a:ahLst/>
              <a:cxnLst/>
              <a:rect l="l" t="t" r="r" b="b"/>
              <a:pathLst>
                <a:path w="4074795" h="134619">
                  <a:moveTo>
                    <a:pt x="1615" y="134609"/>
                  </a:moveTo>
                  <a:lnTo>
                    <a:pt x="1615" y="132994"/>
                  </a:lnTo>
                  <a:lnTo>
                    <a:pt x="0" y="126533"/>
                  </a:lnTo>
                  <a:lnTo>
                    <a:pt x="1615" y="124918"/>
                  </a:lnTo>
                  <a:lnTo>
                    <a:pt x="3230" y="123303"/>
                  </a:lnTo>
                  <a:lnTo>
                    <a:pt x="4845" y="126533"/>
                  </a:lnTo>
                  <a:lnTo>
                    <a:pt x="11306" y="124918"/>
                  </a:lnTo>
                  <a:lnTo>
                    <a:pt x="17439" y="122949"/>
                  </a:lnTo>
                  <a:lnTo>
                    <a:pt x="25237" y="120072"/>
                  </a:lnTo>
                  <a:lnTo>
                    <a:pt x="33338" y="117195"/>
                  </a:lnTo>
                  <a:lnTo>
                    <a:pt x="40380" y="115227"/>
                  </a:lnTo>
                  <a:lnTo>
                    <a:pt x="48456" y="113612"/>
                  </a:lnTo>
                  <a:lnTo>
                    <a:pt x="46841" y="115227"/>
                  </a:lnTo>
                  <a:lnTo>
                    <a:pt x="59762" y="115227"/>
                  </a:lnTo>
                  <a:lnTo>
                    <a:pt x="71574" y="115227"/>
                  </a:lnTo>
                  <a:lnTo>
                    <a:pt x="86413" y="115227"/>
                  </a:lnTo>
                  <a:lnTo>
                    <a:pt x="102464" y="115227"/>
                  </a:lnTo>
                  <a:lnTo>
                    <a:pt x="117910" y="115227"/>
                  </a:lnTo>
                  <a:lnTo>
                    <a:pt x="131765" y="115227"/>
                  </a:lnTo>
                  <a:lnTo>
                    <a:pt x="145167" y="115227"/>
                  </a:lnTo>
                  <a:lnTo>
                    <a:pt x="159476" y="115227"/>
                  </a:lnTo>
                  <a:lnTo>
                    <a:pt x="176058" y="115227"/>
                  </a:lnTo>
                  <a:lnTo>
                    <a:pt x="196273" y="115227"/>
                  </a:lnTo>
                  <a:lnTo>
                    <a:pt x="219063" y="115227"/>
                  </a:lnTo>
                  <a:lnTo>
                    <a:pt x="242155" y="115227"/>
                  </a:lnTo>
                  <a:lnTo>
                    <a:pt x="263279" y="115227"/>
                  </a:lnTo>
                  <a:lnTo>
                    <a:pt x="280920" y="115227"/>
                  </a:lnTo>
                  <a:lnTo>
                    <a:pt x="296593" y="115227"/>
                  </a:lnTo>
                  <a:lnTo>
                    <a:pt x="312568" y="115227"/>
                  </a:lnTo>
                  <a:lnTo>
                    <a:pt x="331118" y="115227"/>
                  </a:lnTo>
                  <a:lnTo>
                    <a:pt x="353756" y="115227"/>
                  </a:lnTo>
                  <a:lnTo>
                    <a:pt x="378968" y="115227"/>
                  </a:lnTo>
                  <a:lnTo>
                    <a:pt x="404484" y="115227"/>
                  </a:lnTo>
                  <a:lnTo>
                    <a:pt x="428031" y="115227"/>
                  </a:lnTo>
                  <a:lnTo>
                    <a:pt x="449230" y="115227"/>
                  </a:lnTo>
                  <a:lnTo>
                    <a:pt x="469218" y="115227"/>
                  </a:lnTo>
                  <a:lnTo>
                    <a:pt x="487995" y="115227"/>
                  </a:lnTo>
                  <a:lnTo>
                    <a:pt x="505561" y="115227"/>
                  </a:lnTo>
                  <a:lnTo>
                    <a:pt x="521006" y="115227"/>
                  </a:lnTo>
                  <a:lnTo>
                    <a:pt x="534634" y="115227"/>
                  </a:lnTo>
                  <a:lnTo>
                    <a:pt x="548263" y="115227"/>
                  </a:lnTo>
                  <a:lnTo>
                    <a:pt x="563708" y="115227"/>
                  </a:lnTo>
                  <a:lnTo>
                    <a:pt x="581274" y="115227"/>
                  </a:lnTo>
                  <a:lnTo>
                    <a:pt x="600051" y="115227"/>
                  </a:lnTo>
                  <a:lnTo>
                    <a:pt x="620039" y="115227"/>
                  </a:lnTo>
                  <a:lnTo>
                    <a:pt x="641239" y="115227"/>
                  </a:lnTo>
                  <a:lnTo>
                    <a:pt x="661833" y="115227"/>
                  </a:lnTo>
                  <a:lnTo>
                    <a:pt x="682427" y="115227"/>
                  </a:lnTo>
                  <a:lnTo>
                    <a:pt x="706655" y="115227"/>
                  </a:lnTo>
                  <a:lnTo>
                    <a:pt x="738151" y="115227"/>
                  </a:lnTo>
                  <a:lnTo>
                    <a:pt x="778658" y="115908"/>
                  </a:lnTo>
                  <a:lnTo>
                    <a:pt x="825978" y="117044"/>
                  </a:lnTo>
                  <a:lnTo>
                    <a:pt x="877842" y="117271"/>
                  </a:lnTo>
                  <a:lnTo>
                    <a:pt x="931977" y="115227"/>
                  </a:lnTo>
                  <a:lnTo>
                    <a:pt x="977952" y="110963"/>
                  </a:lnTo>
                  <a:lnTo>
                    <a:pt x="1027261" y="104760"/>
                  </a:lnTo>
                  <a:lnTo>
                    <a:pt x="1077811" y="97783"/>
                  </a:lnTo>
                  <a:lnTo>
                    <a:pt x="1127508" y="91192"/>
                  </a:lnTo>
                  <a:lnTo>
                    <a:pt x="1174258" y="86153"/>
                  </a:lnTo>
                  <a:lnTo>
                    <a:pt x="1230135" y="82367"/>
                  </a:lnTo>
                  <a:lnTo>
                    <a:pt x="1284496" y="80096"/>
                  </a:lnTo>
                  <a:lnTo>
                    <a:pt x="1334618" y="78430"/>
                  </a:lnTo>
                  <a:lnTo>
                    <a:pt x="1377775" y="76462"/>
                  </a:lnTo>
                  <a:lnTo>
                    <a:pt x="1440163" y="71616"/>
                  </a:lnTo>
                  <a:lnTo>
                    <a:pt x="1484379" y="66770"/>
                  </a:lnTo>
                  <a:lnTo>
                    <a:pt x="1521630" y="60865"/>
                  </a:lnTo>
                  <a:lnTo>
                    <a:pt x="1542527" y="57079"/>
                  </a:lnTo>
                  <a:lnTo>
                    <a:pt x="1576673" y="50492"/>
                  </a:lnTo>
                  <a:lnTo>
                    <a:pt x="1619451" y="41936"/>
                  </a:lnTo>
                  <a:lnTo>
                    <a:pt x="1664955" y="33684"/>
                  </a:lnTo>
                  <a:lnTo>
                    <a:pt x="1707279" y="28005"/>
                  </a:lnTo>
                  <a:lnTo>
                    <a:pt x="1745665" y="25961"/>
                  </a:lnTo>
                  <a:lnTo>
                    <a:pt x="1782991" y="26188"/>
                  </a:lnTo>
                  <a:lnTo>
                    <a:pt x="1818804" y="27324"/>
                  </a:lnTo>
                  <a:lnTo>
                    <a:pt x="1852648" y="28005"/>
                  </a:lnTo>
                  <a:lnTo>
                    <a:pt x="2540728" y="28005"/>
                  </a:lnTo>
                  <a:lnTo>
                    <a:pt x="2565410" y="28232"/>
                  </a:lnTo>
                  <a:lnTo>
                    <a:pt x="2579493" y="28611"/>
                  </a:lnTo>
                  <a:lnTo>
                    <a:pt x="2591153" y="28687"/>
                  </a:lnTo>
                  <a:lnTo>
                    <a:pt x="2608567" y="28005"/>
                  </a:lnTo>
                  <a:lnTo>
                    <a:pt x="2633325" y="26037"/>
                  </a:lnTo>
                  <a:lnTo>
                    <a:pt x="2661263" y="23160"/>
                  </a:lnTo>
                  <a:lnTo>
                    <a:pt x="2691927" y="20283"/>
                  </a:lnTo>
                  <a:lnTo>
                    <a:pt x="2724862" y="18314"/>
                  </a:lnTo>
                  <a:lnTo>
                    <a:pt x="2758857" y="17860"/>
                  </a:lnTo>
                  <a:lnTo>
                    <a:pt x="2794518" y="18314"/>
                  </a:lnTo>
                  <a:lnTo>
                    <a:pt x="2834116" y="18768"/>
                  </a:lnTo>
                  <a:lnTo>
                    <a:pt x="2879923" y="18314"/>
                  </a:lnTo>
                  <a:lnTo>
                    <a:pt x="2924657" y="16841"/>
                  </a:lnTo>
                  <a:lnTo>
                    <a:pt x="2976137" y="14670"/>
                  </a:lnTo>
                  <a:lnTo>
                    <a:pt x="3029478" y="12267"/>
                  </a:lnTo>
                  <a:lnTo>
                    <a:pt x="3079795" y="10096"/>
                  </a:lnTo>
                  <a:lnTo>
                    <a:pt x="3122205" y="8623"/>
                  </a:lnTo>
                  <a:lnTo>
                    <a:pt x="3160515" y="7941"/>
                  </a:lnTo>
                  <a:lnTo>
                    <a:pt x="3188832" y="8017"/>
                  </a:lnTo>
                  <a:lnTo>
                    <a:pt x="3215332" y="8395"/>
                  </a:lnTo>
                  <a:lnTo>
                    <a:pt x="3248191" y="8623"/>
                  </a:lnTo>
                  <a:lnTo>
                    <a:pt x="3548620" y="8623"/>
                  </a:lnTo>
                  <a:lnTo>
                    <a:pt x="3583993" y="8825"/>
                  </a:lnTo>
                  <a:lnTo>
                    <a:pt x="3621141" y="9162"/>
                  </a:lnTo>
                  <a:lnTo>
                    <a:pt x="3665640" y="9229"/>
                  </a:lnTo>
                  <a:lnTo>
                    <a:pt x="3723063" y="8623"/>
                  </a:lnTo>
                  <a:lnTo>
                    <a:pt x="3767061" y="7768"/>
                  </a:lnTo>
                  <a:lnTo>
                    <a:pt x="3820836" y="6536"/>
                  </a:lnTo>
                  <a:lnTo>
                    <a:pt x="3879765" y="5078"/>
                  </a:lnTo>
                  <a:lnTo>
                    <a:pt x="3939227" y="3544"/>
                  </a:lnTo>
                  <a:lnTo>
                    <a:pt x="3994596" y="2086"/>
                  </a:lnTo>
                  <a:lnTo>
                    <a:pt x="4041251" y="854"/>
                  </a:lnTo>
                  <a:lnTo>
                    <a:pt x="4074569" y="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139585" y="145369"/>
              <a:ext cx="12065" cy="2868930"/>
            </a:xfrm>
            <a:custGeom>
              <a:avLst/>
              <a:gdLst/>
              <a:ahLst/>
              <a:cxnLst/>
              <a:rect l="l" t="t" r="r" b="b"/>
              <a:pathLst>
                <a:path w="12064" h="2868930">
                  <a:moveTo>
                    <a:pt x="1615" y="2868615"/>
                  </a:moveTo>
                  <a:lnTo>
                    <a:pt x="1615" y="2867000"/>
                  </a:lnTo>
                  <a:lnTo>
                    <a:pt x="0" y="2860540"/>
                  </a:lnTo>
                  <a:lnTo>
                    <a:pt x="1615" y="2858924"/>
                  </a:lnTo>
                  <a:lnTo>
                    <a:pt x="3230" y="2857309"/>
                  </a:lnTo>
                  <a:lnTo>
                    <a:pt x="9691" y="2868616"/>
                  </a:lnTo>
                  <a:lnTo>
                    <a:pt x="11306" y="2858924"/>
                  </a:lnTo>
                  <a:lnTo>
                    <a:pt x="11987" y="2852565"/>
                  </a:lnTo>
                  <a:lnTo>
                    <a:pt x="11912" y="2844388"/>
                  </a:lnTo>
                  <a:lnTo>
                    <a:pt x="11533" y="2828942"/>
                  </a:lnTo>
                  <a:lnTo>
                    <a:pt x="11306" y="2800777"/>
                  </a:lnTo>
                  <a:lnTo>
                    <a:pt x="11306" y="5073"/>
                  </a:lnTo>
                  <a:lnTo>
                    <a:pt x="11306" y="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6915988" y="3019522"/>
            <a:ext cx="9340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Microsoft Sans Serif"/>
                <a:cs typeface="Microsoft Sans Serif"/>
              </a:rPr>
              <a:t>RADIANES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332714" y="6789427"/>
            <a:ext cx="23526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Microsoft Sans Serif"/>
                <a:cs typeface="Microsoft Sans Serif"/>
              </a:rPr>
              <a:t>GRADOS</a:t>
            </a:r>
            <a:r>
              <a:rPr dirty="0" sz="1400" spc="-7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SEXAGECIMALES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2368" y="1189757"/>
            <a:ext cx="5557520" cy="2034539"/>
          </a:xfrm>
          <a:prstGeom prst="rect"/>
        </p:spPr>
        <p:txBody>
          <a:bodyPr wrap="square" lIns="0" tIns="27305" rIns="0" bIns="0" rtlCol="0" vert="horz">
            <a:spAutoFit/>
          </a:bodyPr>
          <a:lstStyle/>
          <a:p>
            <a:pPr marL="12700" marR="5080" indent="1323975">
              <a:lnSpc>
                <a:spcPts val="7900"/>
              </a:lnSpc>
              <a:spcBef>
                <a:spcPts val="215"/>
              </a:spcBef>
            </a:pPr>
            <a:r>
              <a:rPr dirty="0" sz="6600" spc="-10">
                <a:solidFill>
                  <a:srgbClr val="CC3300"/>
                </a:solidFill>
              </a:rPr>
              <a:t>CURVA </a:t>
            </a:r>
            <a:r>
              <a:rPr dirty="0" sz="6600" spc="-585">
                <a:solidFill>
                  <a:srgbClr val="CC3300"/>
                </a:solidFill>
              </a:rPr>
              <a:t>ESPIRALIZADA</a:t>
            </a:r>
            <a:endParaRPr sz="6600"/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1252" y="3886200"/>
              <a:ext cx="3643883" cy="242925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7388" y="310424"/>
            <a:ext cx="5718810" cy="56134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254">
                <a:solidFill>
                  <a:srgbClr val="00AF50"/>
                </a:solidFill>
              </a:rPr>
              <a:t>DISEÑO</a:t>
            </a:r>
            <a:r>
              <a:rPr dirty="0" spc="-45">
                <a:solidFill>
                  <a:srgbClr val="00AF50"/>
                </a:solidFill>
              </a:rPr>
              <a:t> </a:t>
            </a:r>
            <a:r>
              <a:rPr dirty="0" spc="-270">
                <a:solidFill>
                  <a:srgbClr val="00AF50"/>
                </a:solidFill>
              </a:rPr>
              <a:t>DE</a:t>
            </a:r>
            <a:r>
              <a:rPr dirty="0" spc="-1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CURVA</a:t>
            </a:r>
            <a:r>
              <a:rPr dirty="0" spc="-235">
                <a:solidFill>
                  <a:srgbClr val="00AF50"/>
                </a:solidFill>
              </a:rPr>
              <a:t> </a:t>
            </a:r>
            <a:r>
              <a:rPr dirty="0" spc="-380">
                <a:solidFill>
                  <a:srgbClr val="00AF50"/>
                </a:solidFill>
              </a:rPr>
              <a:t>ESPIRAL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8184" y="2255520"/>
            <a:ext cx="1878299" cy="280670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4874704" y="5079492"/>
            <a:ext cx="1624330" cy="274320"/>
          </a:xfrm>
          <a:custGeom>
            <a:avLst/>
            <a:gdLst/>
            <a:ahLst/>
            <a:cxnLst/>
            <a:rect l="l" t="t" r="r" b="b"/>
            <a:pathLst>
              <a:path w="1624329" h="274320">
                <a:moveTo>
                  <a:pt x="229552" y="109727"/>
                </a:moveTo>
                <a:lnTo>
                  <a:pt x="23907" y="109727"/>
                </a:lnTo>
                <a:lnTo>
                  <a:pt x="33337" y="82295"/>
                </a:lnTo>
                <a:lnTo>
                  <a:pt x="238982" y="82295"/>
                </a:lnTo>
                <a:lnTo>
                  <a:pt x="229552" y="109727"/>
                </a:lnTo>
                <a:close/>
              </a:path>
              <a:path w="1624329" h="274320">
                <a:moveTo>
                  <a:pt x="205644" y="179831"/>
                </a:moveTo>
                <a:lnTo>
                  <a:pt x="0" y="179831"/>
                </a:lnTo>
                <a:lnTo>
                  <a:pt x="9334" y="152400"/>
                </a:lnTo>
                <a:lnTo>
                  <a:pt x="214979" y="152400"/>
                </a:lnTo>
                <a:lnTo>
                  <a:pt x="205644" y="179831"/>
                </a:lnTo>
                <a:close/>
              </a:path>
              <a:path w="1624329" h="274320">
                <a:moveTo>
                  <a:pt x="374332" y="231647"/>
                </a:moveTo>
                <a:lnTo>
                  <a:pt x="333546" y="218829"/>
                </a:lnTo>
                <a:lnTo>
                  <a:pt x="321930" y="181165"/>
                </a:lnTo>
                <a:lnTo>
                  <a:pt x="321909" y="180641"/>
                </a:lnTo>
                <a:lnTo>
                  <a:pt x="324506" y="162603"/>
                </a:lnTo>
                <a:lnTo>
                  <a:pt x="342400" y="113644"/>
                </a:lnTo>
                <a:lnTo>
                  <a:pt x="367673" y="74830"/>
                </a:lnTo>
                <a:lnTo>
                  <a:pt x="399954" y="42576"/>
                </a:lnTo>
                <a:lnTo>
                  <a:pt x="436896" y="18479"/>
                </a:lnTo>
                <a:lnTo>
                  <a:pt x="476654" y="3917"/>
                </a:lnTo>
                <a:lnTo>
                  <a:pt x="504443" y="0"/>
                </a:lnTo>
                <a:lnTo>
                  <a:pt x="509111" y="11429"/>
                </a:lnTo>
                <a:lnTo>
                  <a:pt x="505110" y="22859"/>
                </a:lnTo>
                <a:lnTo>
                  <a:pt x="491501" y="23554"/>
                </a:lnTo>
                <a:lnTo>
                  <a:pt x="478679" y="25490"/>
                </a:lnTo>
                <a:lnTo>
                  <a:pt x="434256" y="45684"/>
                </a:lnTo>
                <a:lnTo>
                  <a:pt x="405016" y="73747"/>
                </a:lnTo>
                <a:lnTo>
                  <a:pt x="383087" y="105940"/>
                </a:lnTo>
                <a:lnTo>
                  <a:pt x="378142" y="108679"/>
                </a:lnTo>
                <a:lnTo>
                  <a:pt x="381000" y="109537"/>
                </a:lnTo>
                <a:lnTo>
                  <a:pt x="480328" y="109537"/>
                </a:lnTo>
                <a:lnTo>
                  <a:pt x="481656" y="112775"/>
                </a:lnTo>
                <a:lnTo>
                  <a:pt x="417434" y="112775"/>
                </a:lnTo>
                <a:lnTo>
                  <a:pt x="411765" y="113442"/>
                </a:lnTo>
                <a:lnTo>
                  <a:pt x="376523" y="128396"/>
                </a:lnTo>
                <a:lnTo>
                  <a:pt x="360862" y="166117"/>
                </a:lnTo>
                <a:lnTo>
                  <a:pt x="358010" y="186697"/>
                </a:lnTo>
                <a:lnTo>
                  <a:pt x="357900" y="188730"/>
                </a:lnTo>
                <a:lnTo>
                  <a:pt x="359187" y="197071"/>
                </a:lnTo>
                <a:lnTo>
                  <a:pt x="362204" y="203340"/>
                </a:lnTo>
                <a:lnTo>
                  <a:pt x="362316" y="203571"/>
                </a:lnTo>
                <a:lnTo>
                  <a:pt x="367141" y="208204"/>
                </a:lnTo>
                <a:lnTo>
                  <a:pt x="373680" y="210962"/>
                </a:lnTo>
                <a:lnTo>
                  <a:pt x="381952" y="211835"/>
                </a:lnTo>
                <a:lnTo>
                  <a:pt x="439562" y="211835"/>
                </a:lnTo>
                <a:lnTo>
                  <a:pt x="432320" y="216628"/>
                </a:lnTo>
                <a:lnTo>
                  <a:pt x="422053" y="221932"/>
                </a:lnTo>
                <a:lnTo>
                  <a:pt x="411033" y="226223"/>
                </a:lnTo>
                <a:lnTo>
                  <a:pt x="399407" y="229254"/>
                </a:lnTo>
                <a:lnTo>
                  <a:pt x="387173" y="231053"/>
                </a:lnTo>
                <a:lnTo>
                  <a:pt x="374332" y="231647"/>
                </a:lnTo>
                <a:close/>
              </a:path>
              <a:path w="1624329" h="274320">
                <a:moveTo>
                  <a:pt x="480328" y="109537"/>
                </a:moveTo>
                <a:lnTo>
                  <a:pt x="381000" y="109537"/>
                </a:lnTo>
                <a:lnTo>
                  <a:pt x="383087" y="105940"/>
                </a:lnTo>
                <a:lnTo>
                  <a:pt x="424612" y="91189"/>
                </a:lnTo>
                <a:lnTo>
                  <a:pt x="440340" y="89915"/>
                </a:lnTo>
                <a:lnTo>
                  <a:pt x="449773" y="90522"/>
                </a:lnTo>
                <a:lnTo>
                  <a:pt x="480328" y="109537"/>
                </a:lnTo>
                <a:close/>
              </a:path>
              <a:path w="1624329" h="274320">
                <a:moveTo>
                  <a:pt x="381000" y="109537"/>
                </a:moveTo>
                <a:lnTo>
                  <a:pt x="378142" y="108679"/>
                </a:lnTo>
                <a:lnTo>
                  <a:pt x="383087" y="105940"/>
                </a:lnTo>
                <a:lnTo>
                  <a:pt x="381000" y="109537"/>
                </a:lnTo>
                <a:close/>
              </a:path>
              <a:path w="1624329" h="274320">
                <a:moveTo>
                  <a:pt x="439562" y="211835"/>
                </a:moveTo>
                <a:lnTo>
                  <a:pt x="390100" y="211835"/>
                </a:lnTo>
                <a:lnTo>
                  <a:pt x="396430" y="210692"/>
                </a:lnTo>
                <a:lnTo>
                  <a:pt x="402336" y="208025"/>
                </a:lnTo>
                <a:lnTo>
                  <a:pt x="408337" y="205549"/>
                </a:lnTo>
                <a:lnTo>
                  <a:pt x="413670" y="202024"/>
                </a:lnTo>
                <a:lnTo>
                  <a:pt x="418338" y="197453"/>
                </a:lnTo>
                <a:lnTo>
                  <a:pt x="423100" y="192976"/>
                </a:lnTo>
                <a:lnTo>
                  <a:pt x="427196" y="187546"/>
                </a:lnTo>
                <a:lnTo>
                  <a:pt x="430720" y="181165"/>
                </a:lnTo>
                <a:lnTo>
                  <a:pt x="434340" y="174878"/>
                </a:lnTo>
                <a:lnTo>
                  <a:pt x="437388" y="167925"/>
                </a:lnTo>
                <a:lnTo>
                  <a:pt x="439959" y="160305"/>
                </a:lnTo>
                <a:lnTo>
                  <a:pt x="443030" y="149644"/>
                </a:lnTo>
                <a:lnTo>
                  <a:pt x="444519" y="140243"/>
                </a:lnTo>
                <a:lnTo>
                  <a:pt x="444396" y="132016"/>
                </a:lnTo>
                <a:lnTo>
                  <a:pt x="442722" y="125253"/>
                </a:lnTo>
                <a:lnTo>
                  <a:pt x="439558" y="117252"/>
                </a:lnTo>
                <a:lnTo>
                  <a:pt x="439483" y="117062"/>
                </a:lnTo>
                <a:lnTo>
                  <a:pt x="432177" y="112775"/>
                </a:lnTo>
                <a:lnTo>
                  <a:pt x="481656" y="112775"/>
                </a:lnTo>
                <a:lnTo>
                  <a:pt x="482764" y="115476"/>
                </a:lnTo>
                <a:lnTo>
                  <a:pt x="484155" y="122586"/>
                </a:lnTo>
                <a:lnTo>
                  <a:pt x="484265" y="125253"/>
                </a:lnTo>
                <a:lnTo>
                  <a:pt x="484367" y="127729"/>
                </a:lnTo>
                <a:lnTo>
                  <a:pt x="475035" y="167590"/>
                </a:lnTo>
                <a:lnTo>
                  <a:pt x="450141" y="203340"/>
                </a:lnTo>
                <a:lnTo>
                  <a:pt x="441686" y="210430"/>
                </a:lnTo>
                <a:lnTo>
                  <a:pt x="439562" y="211835"/>
                </a:lnTo>
                <a:close/>
              </a:path>
              <a:path w="1624329" h="274320">
                <a:moveTo>
                  <a:pt x="565975" y="60959"/>
                </a:moveTo>
                <a:lnTo>
                  <a:pt x="545496" y="60959"/>
                </a:lnTo>
                <a:lnTo>
                  <a:pt x="568452" y="3047"/>
                </a:lnTo>
                <a:lnTo>
                  <a:pt x="714565" y="3047"/>
                </a:lnTo>
                <a:lnTo>
                  <a:pt x="711136" y="13143"/>
                </a:lnTo>
                <a:lnTo>
                  <a:pt x="694958" y="33813"/>
                </a:lnTo>
                <a:lnTo>
                  <a:pt x="666273" y="33813"/>
                </a:lnTo>
                <a:lnTo>
                  <a:pt x="665266" y="35051"/>
                </a:lnTo>
                <a:lnTo>
                  <a:pt x="594736" y="35051"/>
                </a:lnTo>
                <a:lnTo>
                  <a:pt x="590931" y="35528"/>
                </a:lnTo>
                <a:lnTo>
                  <a:pt x="571690" y="52006"/>
                </a:lnTo>
                <a:lnTo>
                  <a:pt x="565975" y="60959"/>
                </a:lnTo>
                <a:close/>
              </a:path>
              <a:path w="1624329" h="274320">
                <a:moveTo>
                  <a:pt x="541305" y="230123"/>
                </a:moveTo>
                <a:lnTo>
                  <a:pt x="512063" y="230123"/>
                </a:lnTo>
                <a:lnTo>
                  <a:pt x="516064" y="218502"/>
                </a:lnTo>
                <a:lnTo>
                  <a:pt x="666273" y="33813"/>
                </a:lnTo>
                <a:lnTo>
                  <a:pt x="665797" y="35051"/>
                </a:lnTo>
                <a:lnTo>
                  <a:pt x="693989" y="35051"/>
                </a:lnTo>
                <a:lnTo>
                  <a:pt x="541305" y="230123"/>
                </a:lnTo>
                <a:close/>
              </a:path>
              <a:path w="1624329" h="274320">
                <a:moveTo>
                  <a:pt x="693989" y="35051"/>
                </a:moveTo>
                <a:lnTo>
                  <a:pt x="665797" y="35051"/>
                </a:lnTo>
                <a:lnTo>
                  <a:pt x="666273" y="33813"/>
                </a:lnTo>
                <a:lnTo>
                  <a:pt x="694958" y="33813"/>
                </a:lnTo>
                <a:lnTo>
                  <a:pt x="693989" y="35051"/>
                </a:lnTo>
                <a:close/>
              </a:path>
              <a:path w="1624329" h="274320">
                <a:moveTo>
                  <a:pt x="647318" y="274319"/>
                </a:moveTo>
                <a:lnTo>
                  <a:pt x="640079" y="261365"/>
                </a:lnTo>
                <a:lnTo>
                  <a:pt x="647985" y="255079"/>
                </a:lnTo>
                <a:lnTo>
                  <a:pt x="653700" y="249935"/>
                </a:lnTo>
                <a:lnTo>
                  <a:pt x="657320" y="245935"/>
                </a:lnTo>
                <a:lnTo>
                  <a:pt x="660939" y="242030"/>
                </a:lnTo>
                <a:lnTo>
                  <a:pt x="664178" y="237552"/>
                </a:lnTo>
                <a:lnTo>
                  <a:pt x="666845" y="232504"/>
                </a:lnTo>
                <a:lnTo>
                  <a:pt x="669512" y="227551"/>
                </a:lnTo>
                <a:lnTo>
                  <a:pt x="672179" y="221170"/>
                </a:lnTo>
                <a:lnTo>
                  <a:pt x="682656" y="185927"/>
                </a:lnTo>
                <a:lnTo>
                  <a:pt x="717804" y="185927"/>
                </a:lnTo>
                <a:lnTo>
                  <a:pt x="705707" y="226313"/>
                </a:lnTo>
                <a:lnTo>
                  <a:pt x="675019" y="257335"/>
                </a:lnTo>
                <a:lnTo>
                  <a:pt x="657873" y="268336"/>
                </a:lnTo>
                <a:lnTo>
                  <a:pt x="647318" y="274319"/>
                </a:lnTo>
                <a:close/>
              </a:path>
              <a:path w="1624329" h="274320">
                <a:moveTo>
                  <a:pt x="815911" y="60959"/>
                </a:moveTo>
                <a:lnTo>
                  <a:pt x="795432" y="60959"/>
                </a:lnTo>
                <a:lnTo>
                  <a:pt x="818388" y="3047"/>
                </a:lnTo>
                <a:lnTo>
                  <a:pt x="964501" y="3047"/>
                </a:lnTo>
                <a:lnTo>
                  <a:pt x="961072" y="13143"/>
                </a:lnTo>
                <a:lnTo>
                  <a:pt x="944894" y="33813"/>
                </a:lnTo>
                <a:lnTo>
                  <a:pt x="916209" y="33813"/>
                </a:lnTo>
                <a:lnTo>
                  <a:pt x="915202" y="35051"/>
                </a:lnTo>
                <a:lnTo>
                  <a:pt x="844672" y="35051"/>
                </a:lnTo>
                <a:lnTo>
                  <a:pt x="840867" y="35528"/>
                </a:lnTo>
                <a:lnTo>
                  <a:pt x="821626" y="52006"/>
                </a:lnTo>
                <a:lnTo>
                  <a:pt x="815911" y="60959"/>
                </a:lnTo>
                <a:close/>
              </a:path>
              <a:path w="1624329" h="274320">
                <a:moveTo>
                  <a:pt x="998791" y="60959"/>
                </a:moveTo>
                <a:lnTo>
                  <a:pt x="978312" y="60959"/>
                </a:lnTo>
                <a:lnTo>
                  <a:pt x="1001268" y="3047"/>
                </a:lnTo>
                <a:lnTo>
                  <a:pt x="1147381" y="3047"/>
                </a:lnTo>
                <a:lnTo>
                  <a:pt x="1143952" y="13143"/>
                </a:lnTo>
                <a:lnTo>
                  <a:pt x="1127774" y="33813"/>
                </a:lnTo>
                <a:lnTo>
                  <a:pt x="1099089" y="33813"/>
                </a:lnTo>
                <a:lnTo>
                  <a:pt x="1098082" y="35051"/>
                </a:lnTo>
                <a:lnTo>
                  <a:pt x="1027552" y="35051"/>
                </a:lnTo>
                <a:lnTo>
                  <a:pt x="1023747" y="35528"/>
                </a:lnTo>
                <a:lnTo>
                  <a:pt x="1004506" y="52006"/>
                </a:lnTo>
                <a:lnTo>
                  <a:pt x="998791" y="60959"/>
                </a:lnTo>
                <a:close/>
              </a:path>
              <a:path w="1624329" h="274320">
                <a:moveTo>
                  <a:pt x="1180147" y="60959"/>
                </a:moveTo>
                <a:lnTo>
                  <a:pt x="1159669" y="60959"/>
                </a:lnTo>
                <a:lnTo>
                  <a:pt x="1182624" y="3047"/>
                </a:lnTo>
                <a:lnTo>
                  <a:pt x="1328737" y="3047"/>
                </a:lnTo>
                <a:lnTo>
                  <a:pt x="1325308" y="13143"/>
                </a:lnTo>
                <a:lnTo>
                  <a:pt x="1309130" y="33813"/>
                </a:lnTo>
                <a:lnTo>
                  <a:pt x="1280446" y="33813"/>
                </a:lnTo>
                <a:lnTo>
                  <a:pt x="1279438" y="35051"/>
                </a:lnTo>
                <a:lnTo>
                  <a:pt x="1208908" y="35051"/>
                </a:lnTo>
                <a:lnTo>
                  <a:pt x="1205102" y="35528"/>
                </a:lnTo>
                <a:lnTo>
                  <a:pt x="1185862" y="52006"/>
                </a:lnTo>
                <a:lnTo>
                  <a:pt x="1180147" y="60959"/>
                </a:lnTo>
                <a:close/>
              </a:path>
              <a:path w="1624329" h="274320">
                <a:moveTo>
                  <a:pt x="791241" y="230123"/>
                </a:moveTo>
                <a:lnTo>
                  <a:pt x="762000" y="230123"/>
                </a:lnTo>
                <a:lnTo>
                  <a:pt x="766000" y="218502"/>
                </a:lnTo>
                <a:lnTo>
                  <a:pt x="916209" y="33813"/>
                </a:lnTo>
                <a:lnTo>
                  <a:pt x="915733" y="35051"/>
                </a:lnTo>
                <a:lnTo>
                  <a:pt x="943925" y="35051"/>
                </a:lnTo>
                <a:lnTo>
                  <a:pt x="791241" y="230123"/>
                </a:lnTo>
                <a:close/>
              </a:path>
              <a:path w="1624329" h="274320">
                <a:moveTo>
                  <a:pt x="943925" y="35051"/>
                </a:moveTo>
                <a:lnTo>
                  <a:pt x="915733" y="35051"/>
                </a:lnTo>
                <a:lnTo>
                  <a:pt x="916209" y="33813"/>
                </a:lnTo>
                <a:lnTo>
                  <a:pt x="944894" y="33813"/>
                </a:lnTo>
                <a:lnTo>
                  <a:pt x="943925" y="35051"/>
                </a:lnTo>
                <a:close/>
              </a:path>
              <a:path w="1624329" h="274320">
                <a:moveTo>
                  <a:pt x="974121" y="230123"/>
                </a:moveTo>
                <a:lnTo>
                  <a:pt x="944879" y="230123"/>
                </a:lnTo>
                <a:lnTo>
                  <a:pt x="948880" y="218502"/>
                </a:lnTo>
                <a:lnTo>
                  <a:pt x="1099089" y="33813"/>
                </a:lnTo>
                <a:lnTo>
                  <a:pt x="1098613" y="35051"/>
                </a:lnTo>
                <a:lnTo>
                  <a:pt x="1126805" y="35051"/>
                </a:lnTo>
                <a:lnTo>
                  <a:pt x="974121" y="230123"/>
                </a:lnTo>
                <a:close/>
              </a:path>
              <a:path w="1624329" h="274320">
                <a:moveTo>
                  <a:pt x="1126805" y="35051"/>
                </a:moveTo>
                <a:lnTo>
                  <a:pt x="1098613" y="35051"/>
                </a:lnTo>
                <a:lnTo>
                  <a:pt x="1099089" y="33813"/>
                </a:lnTo>
                <a:lnTo>
                  <a:pt x="1127774" y="33813"/>
                </a:lnTo>
                <a:lnTo>
                  <a:pt x="1126805" y="35051"/>
                </a:lnTo>
                <a:close/>
              </a:path>
              <a:path w="1624329" h="274320">
                <a:moveTo>
                  <a:pt x="1155478" y="230123"/>
                </a:moveTo>
                <a:lnTo>
                  <a:pt x="1126236" y="230123"/>
                </a:lnTo>
                <a:lnTo>
                  <a:pt x="1130236" y="218502"/>
                </a:lnTo>
                <a:lnTo>
                  <a:pt x="1280446" y="33813"/>
                </a:lnTo>
                <a:lnTo>
                  <a:pt x="1279969" y="35051"/>
                </a:lnTo>
                <a:lnTo>
                  <a:pt x="1308160" y="35051"/>
                </a:lnTo>
                <a:lnTo>
                  <a:pt x="1155478" y="230123"/>
                </a:lnTo>
                <a:close/>
              </a:path>
              <a:path w="1624329" h="274320">
                <a:moveTo>
                  <a:pt x="1308160" y="35051"/>
                </a:moveTo>
                <a:lnTo>
                  <a:pt x="1279969" y="35051"/>
                </a:lnTo>
                <a:lnTo>
                  <a:pt x="1280446" y="33813"/>
                </a:lnTo>
                <a:lnTo>
                  <a:pt x="1309130" y="33813"/>
                </a:lnTo>
                <a:lnTo>
                  <a:pt x="1308160" y="35051"/>
                </a:lnTo>
                <a:close/>
              </a:path>
              <a:path w="1624329" h="274320">
                <a:moveTo>
                  <a:pt x="1464648" y="94487"/>
                </a:moveTo>
                <a:lnTo>
                  <a:pt x="1442180" y="94487"/>
                </a:lnTo>
                <a:lnTo>
                  <a:pt x="1443720" y="90729"/>
                </a:lnTo>
                <a:lnTo>
                  <a:pt x="1443788" y="90563"/>
                </a:lnTo>
                <a:lnTo>
                  <a:pt x="1478756" y="69532"/>
                </a:lnTo>
                <a:lnTo>
                  <a:pt x="1495825" y="65531"/>
                </a:lnTo>
                <a:lnTo>
                  <a:pt x="1498663" y="65531"/>
                </a:lnTo>
                <a:lnTo>
                  <a:pt x="1506770" y="66102"/>
                </a:lnTo>
                <a:lnTo>
                  <a:pt x="1506930" y="66102"/>
                </a:lnTo>
                <a:lnTo>
                  <a:pt x="1532667" y="86962"/>
                </a:lnTo>
                <a:lnTo>
                  <a:pt x="1531858" y="91535"/>
                </a:lnTo>
                <a:lnTo>
                  <a:pt x="1473136" y="91535"/>
                </a:lnTo>
                <a:lnTo>
                  <a:pt x="1469919" y="92296"/>
                </a:lnTo>
                <a:lnTo>
                  <a:pt x="1469741" y="92296"/>
                </a:lnTo>
                <a:lnTo>
                  <a:pt x="1465706" y="94011"/>
                </a:lnTo>
                <a:lnTo>
                  <a:pt x="1464648" y="94487"/>
                </a:lnTo>
                <a:close/>
              </a:path>
              <a:path w="1624329" h="274320">
                <a:moveTo>
                  <a:pt x="1552448" y="96106"/>
                </a:moveTo>
                <a:lnTo>
                  <a:pt x="1531048" y="96106"/>
                </a:lnTo>
                <a:lnTo>
                  <a:pt x="1536531" y="90729"/>
                </a:lnTo>
                <a:lnTo>
                  <a:pt x="1577435" y="66769"/>
                </a:lnTo>
                <a:lnTo>
                  <a:pt x="1584246" y="65531"/>
                </a:lnTo>
                <a:lnTo>
                  <a:pt x="1597510" y="65531"/>
                </a:lnTo>
                <a:lnTo>
                  <a:pt x="1603987" y="66769"/>
                </a:lnTo>
                <a:lnTo>
                  <a:pt x="1604283" y="66769"/>
                </a:lnTo>
                <a:lnTo>
                  <a:pt x="1623791" y="90563"/>
                </a:lnTo>
                <a:lnTo>
                  <a:pt x="1623756" y="91535"/>
                </a:lnTo>
                <a:lnTo>
                  <a:pt x="1564671" y="91535"/>
                </a:lnTo>
                <a:lnTo>
                  <a:pt x="1561147" y="92296"/>
                </a:lnTo>
                <a:lnTo>
                  <a:pt x="1557527" y="93725"/>
                </a:lnTo>
                <a:lnTo>
                  <a:pt x="1553908" y="95250"/>
                </a:lnTo>
                <a:lnTo>
                  <a:pt x="1552448" y="96106"/>
                </a:lnTo>
                <a:close/>
              </a:path>
              <a:path w="1624329" h="274320">
                <a:moveTo>
                  <a:pt x="1416177" y="228600"/>
                </a:moveTo>
                <a:lnTo>
                  <a:pt x="1345787" y="228600"/>
                </a:lnTo>
                <a:lnTo>
                  <a:pt x="1350104" y="215931"/>
                </a:lnTo>
                <a:lnTo>
                  <a:pt x="1350169" y="215740"/>
                </a:lnTo>
                <a:lnTo>
                  <a:pt x="1361825" y="212026"/>
                </a:lnTo>
                <a:lnTo>
                  <a:pt x="1363859" y="211169"/>
                </a:lnTo>
                <a:lnTo>
                  <a:pt x="1363677" y="211169"/>
                </a:lnTo>
                <a:lnTo>
                  <a:pt x="1365230" y="210026"/>
                </a:lnTo>
                <a:lnTo>
                  <a:pt x="1366769" y="208597"/>
                </a:lnTo>
                <a:lnTo>
                  <a:pt x="1377600" y="185832"/>
                </a:lnTo>
                <a:lnTo>
                  <a:pt x="1401696" y="115252"/>
                </a:lnTo>
                <a:lnTo>
                  <a:pt x="1404175" y="108299"/>
                </a:lnTo>
                <a:lnTo>
                  <a:pt x="1405890" y="102869"/>
                </a:lnTo>
                <a:lnTo>
                  <a:pt x="1407980" y="95630"/>
                </a:lnTo>
                <a:lnTo>
                  <a:pt x="1408092" y="95250"/>
                </a:lnTo>
                <a:lnTo>
                  <a:pt x="1408176" y="94963"/>
                </a:lnTo>
                <a:lnTo>
                  <a:pt x="1408250" y="94487"/>
                </a:lnTo>
                <a:lnTo>
                  <a:pt x="1408369" y="93725"/>
                </a:lnTo>
                <a:lnTo>
                  <a:pt x="1408488" y="92963"/>
                </a:lnTo>
                <a:lnTo>
                  <a:pt x="1393507" y="81819"/>
                </a:lnTo>
                <a:lnTo>
                  <a:pt x="1397984" y="68770"/>
                </a:lnTo>
                <a:lnTo>
                  <a:pt x="1440179" y="67055"/>
                </a:lnTo>
                <a:lnTo>
                  <a:pt x="1453419" y="67055"/>
                </a:lnTo>
                <a:lnTo>
                  <a:pt x="1443788" y="90563"/>
                </a:lnTo>
                <a:lnTo>
                  <a:pt x="1439227" y="94011"/>
                </a:lnTo>
                <a:lnTo>
                  <a:pt x="1442180" y="94487"/>
                </a:lnTo>
                <a:lnTo>
                  <a:pt x="1464648" y="94487"/>
                </a:lnTo>
                <a:lnTo>
                  <a:pt x="1462109" y="95630"/>
                </a:lnTo>
                <a:lnTo>
                  <a:pt x="1461248" y="96106"/>
                </a:lnTo>
                <a:lnTo>
                  <a:pt x="1433417" y="124967"/>
                </a:lnTo>
                <a:lnTo>
                  <a:pt x="1412780" y="185451"/>
                </a:lnTo>
                <a:lnTo>
                  <a:pt x="1407413" y="204977"/>
                </a:lnTo>
                <a:lnTo>
                  <a:pt x="1407509" y="208025"/>
                </a:lnTo>
                <a:lnTo>
                  <a:pt x="1407795" y="209263"/>
                </a:lnTo>
                <a:lnTo>
                  <a:pt x="1408842" y="210978"/>
                </a:lnTo>
                <a:lnTo>
                  <a:pt x="1409700" y="211835"/>
                </a:lnTo>
                <a:lnTo>
                  <a:pt x="1411033" y="212597"/>
                </a:lnTo>
                <a:lnTo>
                  <a:pt x="1412367" y="213454"/>
                </a:lnTo>
                <a:lnTo>
                  <a:pt x="1415510" y="214597"/>
                </a:lnTo>
                <a:lnTo>
                  <a:pt x="1420221" y="215931"/>
                </a:lnTo>
                <a:lnTo>
                  <a:pt x="1420591" y="215931"/>
                </a:lnTo>
                <a:lnTo>
                  <a:pt x="1416177" y="228600"/>
                </a:lnTo>
                <a:close/>
              </a:path>
              <a:path w="1624329" h="274320">
                <a:moveTo>
                  <a:pt x="1442180" y="94487"/>
                </a:moveTo>
                <a:lnTo>
                  <a:pt x="1439227" y="94011"/>
                </a:lnTo>
                <a:lnTo>
                  <a:pt x="1443788" y="90563"/>
                </a:lnTo>
                <a:lnTo>
                  <a:pt x="1442180" y="94487"/>
                </a:lnTo>
                <a:close/>
              </a:path>
              <a:path w="1624329" h="274320">
                <a:moveTo>
                  <a:pt x="1507521" y="228600"/>
                </a:moveTo>
                <a:lnTo>
                  <a:pt x="1436941" y="228600"/>
                </a:lnTo>
                <a:lnTo>
                  <a:pt x="1441257" y="215931"/>
                </a:lnTo>
                <a:lnTo>
                  <a:pt x="1441322" y="215740"/>
                </a:lnTo>
                <a:lnTo>
                  <a:pt x="1447418" y="214121"/>
                </a:lnTo>
                <a:lnTo>
                  <a:pt x="1451324" y="212883"/>
                </a:lnTo>
                <a:lnTo>
                  <a:pt x="1453038" y="212026"/>
                </a:lnTo>
                <a:lnTo>
                  <a:pt x="1454996" y="211169"/>
                </a:lnTo>
                <a:lnTo>
                  <a:pt x="1456658" y="210026"/>
                </a:lnTo>
                <a:lnTo>
                  <a:pt x="1458101" y="208597"/>
                </a:lnTo>
                <a:lnTo>
                  <a:pt x="1458713" y="208025"/>
                </a:lnTo>
                <a:lnTo>
                  <a:pt x="1459460" y="207263"/>
                </a:lnTo>
                <a:lnTo>
                  <a:pt x="1461042" y="204977"/>
                </a:lnTo>
                <a:lnTo>
                  <a:pt x="1462659" y="201834"/>
                </a:lnTo>
                <a:lnTo>
                  <a:pt x="1464469" y="198596"/>
                </a:lnTo>
                <a:lnTo>
                  <a:pt x="1466596" y="193262"/>
                </a:lnTo>
                <a:lnTo>
                  <a:pt x="1468945" y="186213"/>
                </a:lnTo>
                <a:lnTo>
                  <a:pt x="1483328" y="143922"/>
                </a:lnTo>
                <a:lnTo>
                  <a:pt x="1492853" y="107156"/>
                </a:lnTo>
                <a:lnTo>
                  <a:pt x="1492948" y="103822"/>
                </a:lnTo>
                <a:lnTo>
                  <a:pt x="1492812" y="102869"/>
                </a:lnTo>
                <a:lnTo>
                  <a:pt x="1492730" y="102298"/>
                </a:lnTo>
                <a:lnTo>
                  <a:pt x="1492649" y="101726"/>
                </a:lnTo>
                <a:lnTo>
                  <a:pt x="1479328" y="91535"/>
                </a:lnTo>
                <a:lnTo>
                  <a:pt x="1531858" y="91535"/>
                </a:lnTo>
                <a:lnTo>
                  <a:pt x="1531807" y="91820"/>
                </a:lnTo>
                <a:lnTo>
                  <a:pt x="1531723" y="92296"/>
                </a:lnTo>
                <a:lnTo>
                  <a:pt x="1531605" y="92963"/>
                </a:lnTo>
                <a:lnTo>
                  <a:pt x="1531520" y="93440"/>
                </a:lnTo>
                <a:lnTo>
                  <a:pt x="1531419" y="94011"/>
                </a:lnTo>
                <a:lnTo>
                  <a:pt x="1531335" y="94487"/>
                </a:lnTo>
                <a:lnTo>
                  <a:pt x="1531251" y="94963"/>
                </a:lnTo>
                <a:lnTo>
                  <a:pt x="1531133" y="95630"/>
                </a:lnTo>
                <a:lnTo>
                  <a:pt x="1531048" y="96106"/>
                </a:lnTo>
                <a:lnTo>
                  <a:pt x="1552448" y="96106"/>
                </a:lnTo>
                <a:lnTo>
                  <a:pt x="1549527" y="97821"/>
                </a:lnTo>
                <a:lnTo>
                  <a:pt x="1544288" y="101440"/>
                </a:lnTo>
                <a:lnTo>
                  <a:pt x="1504220" y="185451"/>
                </a:lnTo>
                <a:lnTo>
                  <a:pt x="1498763" y="207263"/>
                </a:lnTo>
                <a:lnTo>
                  <a:pt x="1498901" y="208025"/>
                </a:lnTo>
                <a:lnTo>
                  <a:pt x="1499023" y="208597"/>
                </a:lnTo>
                <a:lnTo>
                  <a:pt x="1499400" y="210026"/>
                </a:lnTo>
                <a:lnTo>
                  <a:pt x="1500124" y="211169"/>
                </a:lnTo>
                <a:lnTo>
                  <a:pt x="1502416" y="212883"/>
                </a:lnTo>
                <a:lnTo>
                  <a:pt x="1502173" y="212883"/>
                </a:lnTo>
                <a:lnTo>
                  <a:pt x="1506093" y="214407"/>
                </a:lnTo>
                <a:lnTo>
                  <a:pt x="1511808" y="215931"/>
                </a:lnTo>
                <a:lnTo>
                  <a:pt x="1507521" y="228600"/>
                </a:lnTo>
                <a:close/>
              </a:path>
              <a:path w="1624329" h="274320">
                <a:moveTo>
                  <a:pt x="1598962" y="228600"/>
                </a:moveTo>
                <a:lnTo>
                  <a:pt x="1528381" y="228600"/>
                </a:lnTo>
                <a:lnTo>
                  <a:pt x="1532698" y="215931"/>
                </a:lnTo>
                <a:lnTo>
                  <a:pt x="1532763" y="215740"/>
                </a:lnTo>
                <a:lnTo>
                  <a:pt x="1538859" y="214121"/>
                </a:lnTo>
                <a:lnTo>
                  <a:pt x="1542764" y="212883"/>
                </a:lnTo>
                <a:lnTo>
                  <a:pt x="1544574" y="212026"/>
                </a:lnTo>
                <a:lnTo>
                  <a:pt x="1546531" y="211169"/>
                </a:lnTo>
                <a:lnTo>
                  <a:pt x="1548193" y="210026"/>
                </a:lnTo>
                <a:lnTo>
                  <a:pt x="1549643" y="208597"/>
                </a:lnTo>
                <a:lnTo>
                  <a:pt x="1550255" y="208025"/>
                </a:lnTo>
                <a:lnTo>
                  <a:pt x="1550968" y="207263"/>
                </a:lnTo>
                <a:lnTo>
                  <a:pt x="1552527" y="204977"/>
                </a:lnTo>
                <a:lnTo>
                  <a:pt x="1554099" y="201834"/>
                </a:lnTo>
                <a:lnTo>
                  <a:pt x="1555908" y="198596"/>
                </a:lnTo>
                <a:lnTo>
                  <a:pt x="1558035" y="193262"/>
                </a:lnTo>
                <a:lnTo>
                  <a:pt x="1560385" y="186213"/>
                </a:lnTo>
                <a:lnTo>
                  <a:pt x="1574768" y="143922"/>
                </a:lnTo>
                <a:lnTo>
                  <a:pt x="1577816" y="135064"/>
                </a:lnTo>
                <a:lnTo>
                  <a:pt x="1580102" y="127729"/>
                </a:lnTo>
                <a:lnTo>
                  <a:pt x="1582952" y="116776"/>
                </a:lnTo>
                <a:lnTo>
                  <a:pt x="1583037" y="116447"/>
                </a:lnTo>
                <a:lnTo>
                  <a:pt x="1583150" y="116014"/>
                </a:lnTo>
                <a:lnTo>
                  <a:pt x="1584007" y="111442"/>
                </a:lnTo>
                <a:lnTo>
                  <a:pt x="1584131" y="109310"/>
                </a:lnTo>
                <a:lnTo>
                  <a:pt x="1584197" y="102298"/>
                </a:lnTo>
                <a:lnTo>
                  <a:pt x="1583086" y="99059"/>
                </a:lnTo>
                <a:lnTo>
                  <a:pt x="1583022" y="98868"/>
                </a:lnTo>
                <a:lnTo>
                  <a:pt x="1574244" y="91820"/>
                </a:lnTo>
                <a:lnTo>
                  <a:pt x="1573790" y="91820"/>
                </a:lnTo>
                <a:lnTo>
                  <a:pt x="1571720" y="91535"/>
                </a:lnTo>
                <a:lnTo>
                  <a:pt x="1623756" y="91535"/>
                </a:lnTo>
                <a:lnTo>
                  <a:pt x="1623634" y="92963"/>
                </a:lnTo>
                <a:lnTo>
                  <a:pt x="1623544" y="94011"/>
                </a:lnTo>
                <a:lnTo>
                  <a:pt x="1623438" y="95250"/>
                </a:lnTo>
                <a:lnTo>
                  <a:pt x="1623364" y="96106"/>
                </a:lnTo>
                <a:lnTo>
                  <a:pt x="1623250" y="97440"/>
                </a:lnTo>
                <a:lnTo>
                  <a:pt x="1622851" y="100393"/>
                </a:lnTo>
                <a:lnTo>
                  <a:pt x="1622748" y="101155"/>
                </a:lnTo>
                <a:lnTo>
                  <a:pt x="1622671" y="101726"/>
                </a:lnTo>
                <a:lnTo>
                  <a:pt x="1622593" y="102298"/>
                </a:lnTo>
                <a:lnTo>
                  <a:pt x="1622516" y="102869"/>
                </a:lnTo>
                <a:lnTo>
                  <a:pt x="1621340" y="108299"/>
                </a:lnTo>
                <a:lnTo>
                  <a:pt x="1595627" y="185451"/>
                </a:lnTo>
                <a:lnTo>
                  <a:pt x="1593085" y="193262"/>
                </a:lnTo>
                <a:lnTo>
                  <a:pt x="1590198" y="207263"/>
                </a:lnTo>
                <a:lnTo>
                  <a:pt x="1590362" y="208025"/>
                </a:lnTo>
                <a:lnTo>
                  <a:pt x="1590484" y="208597"/>
                </a:lnTo>
                <a:lnTo>
                  <a:pt x="1590865" y="210026"/>
                </a:lnTo>
                <a:lnTo>
                  <a:pt x="1591627" y="211169"/>
                </a:lnTo>
                <a:lnTo>
                  <a:pt x="1593856" y="212883"/>
                </a:lnTo>
                <a:lnTo>
                  <a:pt x="1593613" y="212883"/>
                </a:lnTo>
                <a:lnTo>
                  <a:pt x="1597533" y="214407"/>
                </a:lnTo>
                <a:lnTo>
                  <a:pt x="1602911" y="215931"/>
                </a:lnTo>
                <a:lnTo>
                  <a:pt x="1603280" y="215931"/>
                </a:lnTo>
                <a:lnTo>
                  <a:pt x="1598962" y="22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3076" y="6278880"/>
            <a:ext cx="1695419" cy="28193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53995" y="1694688"/>
            <a:ext cx="3494532" cy="979931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345436" y="2924556"/>
            <a:ext cx="5033010" cy="1205865"/>
            <a:chOff x="2345436" y="2924556"/>
            <a:chExt cx="5033010" cy="1205865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55576" y="3470148"/>
              <a:ext cx="1622267" cy="27431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5436" y="2924556"/>
              <a:ext cx="3366516" cy="1205483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4788" y="5996939"/>
              <a:ext cx="1985771" cy="104241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3995" y="4396740"/>
              <a:ext cx="2618231" cy="92963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4386567" y="1226637"/>
            <a:ext cx="23526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Microsoft Sans Serif"/>
                <a:cs typeface="Microsoft Sans Serif"/>
              </a:rPr>
              <a:t>GRADOS</a:t>
            </a:r>
            <a:r>
              <a:rPr dirty="0" sz="1400" spc="-7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SEXAGECIMALES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2956" rIns="0" bIns="0" rtlCol="0" vert="horz">
            <a:spAutoFit/>
          </a:bodyPr>
          <a:lstStyle/>
          <a:p>
            <a:pPr marL="1943100">
              <a:lnSpc>
                <a:spcPct val="100000"/>
              </a:lnSpc>
              <a:spcBef>
                <a:spcPts val="114"/>
              </a:spcBef>
            </a:pPr>
            <a:r>
              <a:rPr dirty="0" spc="-254">
                <a:solidFill>
                  <a:srgbClr val="00AF50"/>
                </a:solidFill>
              </a:rPr>
              <a:t>DISEÑO</a:t>
            </a:r>
            <a:r>
              <a:rPr dirty="0" spc="-45">
                <a:solidFill>
                  <a:srgbClr val="00AF50"/>
                </a:solidFill>
              </a:rPr>
              <a:t> </a:t>
            </a:r>
            <a:r>
              <a:rPr dirty="0" spc="-270">
                <a:solidFill>
                  <a:srgbClr val="00AF50"/>
                </a:solidFill>
              </a:rPr>
              <a:t>DE</a:t>
            </a:r>
            <a:r>
              <a:rPr dirty="0" spc="-1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CURVA</a:t>
            </a:r>
            <a:r>
              <a:rPr dirty="0" spc="-235">
                <a:solidFill>
                  <a:srgbClr val="00AF50"/>
                </a:solidFill>
              </a:rPr>
              <a:t> </a:t>
            </a:r>
            <a:r>
              <a:rPr dirty="0" spc="-380">
                <a:solidFill>
                  <a:srgbClr val="00AF50"/>
                </a:solidFill>
              </a:rPr>
              <a:t>ESPIRAL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5811" y="1458468"/>
            <a:ext cx="215741" cy="2286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1210" y="1450848"/>
            <a:ext cx="4486370" cy="23926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13813" y="1853183"/>
            <a:ext cx="6711571" cy="23926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03740" y="2255520"/>
            <a:ext cx="3482221" cy="23903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56772" y="3067811"/>
            <a:ext cx="1620743" cy="27432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96236" y="5071871"/>
            <a:ext cx="981836" cy="28067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20056" y="6854952"/>
            <a:ext cx="155853" cy="150876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16992" y="3864864"/>
              <a:ext cx="1693894" cy="28193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86762" y="5875020"/>
              <a:ext cx="2244661" cy="24079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14324" y="6681216"/>
              <a:ext cx="3153703" cy="28193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90216" y="2816351"/>
              <a:ext cx="1754123" cy="6324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03348" y="3639311"/>
              <a:ext cx="3906011" cy="80204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48483" y="4637532"/>
              <a:ext cx="3125723" cy="104241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22803" y="6387084"/>
              <a:ext cx="2851403" cy="103936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6508955" y="2670636"/>
            <a:ext cx="15360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0000"/>
                </a:solidFill>
                <a:latin typeface="Microsoft Sans Serif"/>
                <a:cs typeface="Microsoft Sans Serif"/>
              </a:rPr>
              <a:t>SEXAGECIMALES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2956" rIns="0" bIns="0" rtlCol="0" vert="horz">
            <a:spAutoFit/>
          </a:bodyPr>
          <a:lstStyle/>
          <a:p>
            <a:pPr marL="1941830">
              <a:lnSpc>
                <a:spcPct val="100000"/>
              </a:lnSpc>
              <a:spcBef>
                <a:spcPts val="114"/>
              </a:spcBef>
            </a:pPr>
            <a:r>
              <a:rPr dirty="0" spc="-254">
                <a:solidFill>
                  <a:srgbClr val="00AF50"/>
                </a:solidFill>
              </a:rPr>
              <a:t>DISEÑO</a:t>
            </a:r>
            <a:r>
              <a:rPr dirty="0" spc="-45">
                <a:solidFill>
                  <a:srgbClr val="00AF50"/>
                </a:solidFill>
              </a:rPr>
              <a:t> </a:t>
            </a:r>
            <a:r>
              <a:rPr dirty="0" spc="-270">
                <a:solidFill>
                  <a:srgbClr val="00AF50"/>
                </a:solidFill>
              </a:rPr>
              <a:t>DE</a:t>
            </a:r>
            <a:r>
              <a:rPr dirty="0" spc="-1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CURVA</a:t>
            </a:r>
            <a:r>
              <a:rPr dirty="0" spc="-235">
                <a:solidFill>
                  <a:srgbClr val="00AF50"/>
                </a:solidFill>
              </a:rPr>
              <a:t> </a:t>
            </a:r>
            <a:r>
              <a:rPr dirty="0" spc="-380">
                <a:solidFill>
                  <a:srgbClr val="00AF50"/>
                </a:solidFill>
              </a:rPr>
              <a:t>ESPIRAL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7524" y="1449324"/>
            <a:ext cx="4544853" cy="3063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6767" y="3462528"/>
            <a:ext cx="1944909" cy="24536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5455" y="2657856"/>
            <a:ext cx="2048705" cy="24536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5455" y="4267200"/>
            <a:ext cx="2048705" cy="24536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12289" y="5071871"/>
            <a:ext cx="2620321" cy="28194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5428" y="5876544"/>
            <a:ext cx="2657849" cy="280670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8375" y="2325905"/>
              <a:ext cx="2242436" cy="83494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6330" y="1008150"/>
              <a:ext cx="3392069" cy="281382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307238" y="3419661"/>
            <a:ext cx="19215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0000"/>
                </a:solidFill>
                <a:latin typeface="Microsoft Sans Serif"/>
                <a:cs typeface="Microsoft Sans Serif"/>
              </a:rPr>
              <a:t>ABS</a:t>
            </a:r>
            <a:r>
              <a:rPr dirty="0" sz="1600" spc="-2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0000"/>
                </a:solidFill>
                <a:latin typeface="Microsoft Sans Serif"/>
                <a:cs typeface="Microsoft Sans Serif"/>
              </a:rPr>
              <a:t>TE=</a:t>
            </a:r>
            <a:r>
              <a:rPr dirty="0" sz="1600" spc="-2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0000"/>
                </a:solidFill>
                <a:latin typeface="Microsoft Sans Serif"/>
                <a:cs typeface="Microsoft Sans Serif"/>
              </a:rPr>
              <a:t>Abs</a:t>
            </a:r>
            <a:r>
              <a:rPr dirty="0" sz="1600" spc="-1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0000"/>
                </a:solidFill>
                <a:latin typeface="Microsoft Sans Serif"/>
                <a:cs typeface="Microsoft Sans Serif"/>
              </a:rPr>
              <a:t>PI</a:t>
            </a:r>
            <a:r>
              <a:rPr dirty="0" sz="1600" spc="-2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>
                <a:solidFill>
                  <a:srgbClr val="FF0000"/>
                </a:solidFill>
                <a:latin typeface="Microsoft Sans Serif"/>
                <a:cs typeface="Microsoft Sans Serif"/>
              </a:rPr>
              <a:t>+Te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394459" y="4276455"/>
            <a:ext cx="2071370" cy="1849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435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0000"/>
                </a:solidFill>
                <a:latin typeface="Microsoft Sans Serif"/>
                <a:cs typeface="Microsoft Sans Serif"/>
              </a:rPr>
              <a:t>ABS</a:t>
            </a:r>
            <a:r>
              <a:rPr dirty="0" sz="1600" spc="-2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0000"/>
                </a:solidFill>
                <a:latin typeface="Microsoft Sans Serif"/>
                <a:cs typeface="Microsoft Sans Serif"/>
              </a:rPr>
              <a:t>EC=</a:t>
            </a:r>
            <a:r>
              <a:rPr dirty="0" sz="1600" spc="-1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0000"/>
                </a:solidFill>
                <a:latin typeface="Microsoft Sans Serif"/>
                <a:cs typeface="Microsoft Sans Serif"/>
              </a:rPr>
              <a:t>Abs</a:t>
            </a:r>
            <a:r>
              <a:rPr dirty="0" sz="1600" spc="-1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0000"/>
                </a:solidFill>
                <a:latin typeface="Microsoft Sans Serif"/>
                <a:cs typeface="Microsoft Sans Serif"/>
              </a:rPr>
              <a:t>Te</a:t>
            </a:r>
            <a:r>
              <a:rPr dirty="0" sz="1600" spc="-1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0000"/>
                </a:solidFill>
                <a:latin typeface="Microsoft Sans Serif"/>
                <a:cs typeface="Microsoft Sans Serif"/>
              </a:rPr>
              <a:t>+</a:t>
            </a:r>
            <a:r>
              <a:rPr dirty="0" sz="1600" spc="-1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>
                <a:solidFill>
                  <a:srgbClr val="FF0000"/>
                </a:solidFill>
                <a:latin typeface="Microsoft Sans Serif"/>
                <a:cs typeface="Microsoft Sans Serif"/>
              </a:rPr>
              <a:t>Le</a:t>
            </a:r>
            <a:endParaRPr sz="1600">
              <a:latin typeface="Microsoft Sans Serif"/>
              <a:cs typeface="Microsoft Sans Serif"/>
            </a:endParaRPr>
          </a:p>
          <a:p>
            <a:pPr marL="12700" marR="31115" indent="77470">
              <a:lnSpc>
                <a:spcPct val="314000"/>
              </a:lnSpc>
              <a:spcBef>
                <a:spcPts val="380"/>
              </a:spcBef>
            </a:pPr>
            <a:r>
              <a:rPr dirty="0" sz="1600">
                <a:solidFill>
                  <a:srgbClr val="FF0000"/>
                </a:solidFill>
                <a:latin typeface="Microsoft Sans Serif"/>
                <a:cs typeface="Microsoft Sans Serif"/>
              </a:rPr>
              <a:t>ABS</a:t>
            </a:r>
            <a:r>
              <a:rPr dirty="0" sz="1600" spc="-2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0000"/>
                </a:solidFill>
                <a:latin typeface="Microsoft Sans Serif"/>
                <a:cs typeface="Microsoft Sans Serif"/>
              </a:rPr>
              <a:t>CE=</a:t>
            </a:r>
            <a:r>
              <a:rPr dirty="0" sz="1600" spc="-1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0000"/>
                </a:solidFill>
                <a:latin typeface="Microsoft Sans Serif"/>
                <a:cs typeface="Microsoft Sans Serif"/>
              </a:rPr>
              <a:t>Abs</a:t>
            </a:r>
            <a:r>
              <a:rPr dirty="0" sz="1600" spc="-1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0000"/>
                </a:solidFill>
                <a:latin typeface="Microsoft Sans Serif"/>
                <a:cs typeface="Microsoft Sans Serif"/>
              </a:rPr>
              <a:t>Ec</a:t>
            </a:r>
            <a:r>
              <a:rPr dirty="0" sz="1600" spc="-1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>
                <a:solidFill>
                  <a:srgbClr val="FF0000"/>
                </a:solidFill>
                <a:latin typeface="Microsoft Sans Serif"/>
                <a:cs typeface="Microsoft Sans Serif"/>
              </a:rPr>
              <a:t>+Lc </a:t>
            </a:r>
            <a:r>
              <a:rPr dirty="0" sz="1600">
                <a:solidFill>
                  <a:srgbClr val="FF0000"/>
                </a:solidFill>
                <a:latin typeface="Microsoft Sans Serif"/>
                <a:cs typeface="Microsoft Sans Serif"/>
              </a:rPr>
              <a:t>ABS</a:t>
            </a:r>
            <a:r>
              <a:rPr dirty="0" sz="1600" spc="-2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0000"/>
                </a:solidFill>
                <a:latin typeface="Microsoft Sans Serif"/>
                <a:cs typeface="Microsoft Sans Serif"/>
              </a:rPr>
              <a:t>ET=</a:t>
            </a:r>
            <a:r>
              <a:rPr dirty="0" sz="1600" spc="-2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0000"/>
                </a:solidFill>
                <a:latin typeface="Microsoft Sans Serif"/>
                <a:cs typeface="Microsoft Sans Serif"/>
              </a:rPr>
              <a:t>Abs</a:t>
            </a:r>
            <a:r>
              <a:rPr dirty="0" sz="1600" spc="-15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FF0000"/>
                </a:solidFill>
                <a:latin typeface="Microsoft Sans Serif"/>
                <a:cs typeface="Microsoft Sans Serif"/>
              </a:rPr>
              <a:t>CE+Le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9290" y="132073"/>
            <a:ext cx="5718810" cy="56134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254"/>
              <a:t>DISEÑO</a:t>
            </a:r>
            <a:r>
              <a:rPr dirty="0" spc="-45"/>
              <a:t> </a:t>
            </a:r>
            <a:r>
              <a:rPr dirty="0" spc="-270"/>
              <a:t>DE</a:t>
            </a:r>
            <a:r>
              <a:rPr dirty="0" spc="-10"/>
              <a:t> </a:t>
            </a:r>
            <a:r>
              <a:rPr dirty="0"/>
              <a:t>CURVA</a:t>
            </a:r>
            <a:r>
              <a:rPr dirty="0" spc="-235"/>
              <a:t> </a:t>
            </a:r>
            <a:r>
              <a:rPr dirty="0" spc="-380"/>
              <a:t>ESPIRAL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3982" y="771144"/>
            <a:ext cx="5465650" cy="25450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7495" y="771144"/>
            <a:ext cx="1457074" cy="25400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2140187" y="1127760"/>
            <a:ext cx="313690" cy="300355"/>
            <a:chOff x="2140187" y="1127760"/>
            <a:chExt cx="313690" cy="30035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0187" y="1127760"/>
              <a:ext cx="171625" cy="23317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2769" y="1306067"/>
              <a:ext cx="110775" cy="121920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93276" y="1121664"/>
            <a:ext cx="2363819" cy="281939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2415539" y="1778507"/>
            <a:ext cx="3625850" cy="417830"/>
          </a:xfrm>
          <a:custGeom>
            <a:avLst/>
            <a:gdLst/>
            <a:ahLst/>
            <a:cxnLst/>
            <a:rect l="l" t="t" r="r" b="b"/>
            <a:pathLst>
              <a:path w="3625850" h="417830">
                <a:moveTo>
                  <a:pt x="3625595" y="417575"/>
                </a:moveTo>
                <a:lnTo>
                  <a:pt x="0" y="417575"/>
                </a:lnTo>
                <a:lnTo>
                  <a:pt x="0" y="0"/>
                </a:lnTo>
                <a:lnTo>
                  <a:pt x="3625595" y="0"/>
                </a:lnTo>
                <a:lnTo>
                  <a:pt x="3625595" y="417575"/>
                </a:lnTo>
                <a:close/>
              </a:path>
            </a:pathLst>
          </a:custGeom>
          <a:solidFill>
            <a:srgbClr val="F2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2415540" y="1778520"/>
            <a:ext cx="7457440" cy="2790825"/>
          </a:xfrm>
          <a:custGeom>
            <a:avLst/>
            <a:gdLst/>
            <a:ahLst/>
            <a:cxnLst/>
            <a:rect l="l" t="t" r="r" b="b"/>
            <a:pathLst>
              <a:path w="7457440" h="2790825">
                <a:moveTo>
                  <a:pt x="7456932" y="417563"/>
                </a:moveTo>
                <a:lnTo>
                  <a:pt x="7456919" y="0"/>
                </a:lnTo>
                <a:lnTo>
                  <a:pt x="3625583" y="0"/>
                </a:lnTo>
                <a:lnTo>
                  <a:pt x="3625583" y="417563"/>
                </a:lnTo>
                <a:lnTo>
                  <a:pt x="0" y="417563"/>
                </a:lnTo>
                <a:lnTo>
                  <a:pt x="0" y="2790431"/>
                </a:lnTo>
                <a:lnTo>
                  <a:pt x="7456932" y="2790431"/>
                </a:lnTo>
                <a:lnTo>
                  <a:pt x="7456932" y="417563"/>
                </a:lnTo>
                <a:close/>
              </a:path>
            </a:pathLst>
          </a:custGeom>
          <a:solidFill>
            <a:srgbClr val="F2F9F9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1" name="object 11" descr=""/>
          <p:cNvGraphicFramePr>
            <a:graphicFrameLocks noGrp="1"/>
          </p:cNvGraphicFramePr>
          <p:nvPr/>
        </p:nvGraphicFramePr>
        <p:xfrm>
          <a:off x="2408682" y="1771650"/>
          <a:ext cx="7566025" cy="2787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240"/>
                <a:gridCol w="1321435"/>
                <a:gridCol w="1155064"/>
                <a:gridCol w="1097280"/>
                <a:gridCol w="768985"/>
                <a:gridCol w="552450"/>
                <a:gridCol w="553719"/>
                <a:gridCol w="864870"/>
              </a:tblGrid>
              <a:tr h="417195">
                <a:tc gridSpan="2">
                  <a:txBody>
                    <a:bodyPr/>
                    <a:lstStyle/>
                    <a:p>
                      <a:pPr marL="790575" marR="31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850" spc="-10">
                          <a:latin typeface="Verdana"/>
                          <a:cs typeface="Verdana"/>
                        </a:rPr>
                        <a:t>Abscisa</a:t>
                      </a:r>
                      <a:endParaRPr sz="1850">
                        <a:latin typeface="Verdana"/>
                        <a:cs typeface="Verdana"/>
                      </a:endParaRPr>
                    </a:p>
                  </a:txBody>
                  <a:tcPr marL="0" marR="0" marB="0" marT="635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dirty="0" sz="1200">
                          <a:latin typeface="Verdana"/>
                          <a:cs typeface="Verdana"/>
                        </a:rPr>
                        <a:t>Distancia</a:t>
                      </a:r>
                      <a:r>
                        <a:rPr dirty="0" sz="1200" spc="12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0">
                          <a:latin typeface="Verdana"/>
                          <a:cs typeface="Verdana"/>
                        </a:rPr>
                        <a:t>(Lp)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143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5"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650">
                          <a:latin typeface="Verdana"/>
                          <a:cs typeface="Verdana"/>
                        </a:rPr>
                        <a:t>Angulo</a:t>
                      </a:r>
                      <a:r>
                        <a:rPr dirty="0" sz="1650" spc="-12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650" spc="-45">
                          <a:latin typeface="Verdana"/>
                          <a:cs typeface="Verdana"/>
                        </a:rPr>
                        <a:t>Deflexión</a:t>
                      </a:r>
                      <a:r>
                        <a:rPr dirty="0" sz="1650" spc="-114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650" spc="-355">
                          <a:latin typeface="Verdana"/>
                          <a:cs typeface="Verdana"/>
                        </a:rPr>
                        <a:t>=</a:t>
                      </a:r>
                      <a:r>
                        <a:rPr dirty="0" sz="165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650" spc="50">
                          <a:latin typeface="Verdana"/>
                          <a:cs typeface="Verdana"/>
                        </a:rPr>
                        <a:t>θ</a:t>
                      </a:r>
                      <a:r>
                        <a:rPr dirty="0" sz="1650" spc="-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650">
                          <a:latin typeface="Verdana"/>
                          <a:cs typeface="Verdana"/>
                        </a:rPr>
                        <a:t>para</a:t>
                      </a:r>
                      <a:r>
                        <a:rPr dirty="0" sz="1650" spc="-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650" spc="-10">
                          <a:latin typeface="Verdana"/>
                          <a:cs typeface="Verdana"/>
                        </a:rPr>
                        <a:t>Le=100m</a:t>
                      </a:r>
                      <a:endParaRPr sz="1650">
                        <a:latin typeface="Verdana"/>
                        <a:cs typeface="Verdana"/>
                      </a:endParaRPr>
                    </a:p>
                  </a:txBody>
                  <a:tcPr marL="0" marR="0" marB="0" marT="781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3360"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Abscisa</a:t>
                      </a:r>
                      <a:r>
                        <a:rPr dirty="0" sz="1100" spc="-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>
                          <a:latin typeface="Verdana"/>
                          <a:cs typeface="Verdana"/>
                        </a:rPr>
                        <a:t>del</a:t>
                      </a:r>
                      <a:r>
                        <a:rPr dirty="0" sz="110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pc="-35">
                          <a:latin typeface="Verdana"/>
                          <a:cs typeface="Verdana"/>
                        </a:rPr>
                        <a:t>TE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841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K4+245,000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841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841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4005" marR="31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Grados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841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GRA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841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MIN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841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SEG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841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Radianes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2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94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K4+250,000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5,000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0,0795775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5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50">
                          <a:latin typeface="Verdana"/>
                          <a:cs typeface="Verdana"/>
                        </a:rPr>
                        <a:t>4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46,479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0,0014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94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K4+260,000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15,000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0,7161972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5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42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58,310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0,0125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K4+270,000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25,000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1,9894368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spc="-50">
                          <a:latin typeface="Verdana"/>
                          <a:cs typeface="Verdana"/>
                        </a:rPr>
                        <a:t>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59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21,972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0,0347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94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K4+280,000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35,000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3,8992961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50">
                          <a:latin typeface="Verdana"/>
                          <a:cs typeface="Verdana"/>
                        </a:rPr>
                        <a:t>3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53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57,466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0,0681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94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K4+290,000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45,000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6,4457752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spc="-50">
                          <a:latin typeface="Verdana"/>
                          <a:cs typeface="Verdana"/>
                        </a:rPr>
                        <a:t>6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26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44,791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0,1125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K4+300,000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55,000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9,6288741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100" spc="-50">
                          <a:latin typeface="Verdana"/>
                          <a:cs typeface="Verdana"/>
                        </a:rPr>
                        <a:t>9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37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43,947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0,1681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94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K4+310,000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65,000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13,4485927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13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26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54,934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0,2347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94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K4+320,000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75,000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17,9049311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17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54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17,752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0,3125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82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K4+330,000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85,000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22,9978893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22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59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52,401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0,4014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K4+340,000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95,000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28,7274672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28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43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38,882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0,5014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03835"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Abscisa</a:t>
                      </a:r>
                      <a:r>
                        <a:rPr dirty="0" sz="1100" spc="-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>
                          <a:latin typeface="Verdana"/>
                          <a:cs typeface="Verdana"/>
                        </a:rPr>
                        <a:t>del</a:t>
                      </a:r>
                      <a:r>
                        <a:rPr dirty="0" sz="110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pc="-35">
                          <a:latin typeface="Verdana"/>
                          <a:cs typeface="Verdana"/>
                        </a:rPr>
                        <a:t>EC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K4+345,000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100,000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31,8309886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31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49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51,559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0,55556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2" name="object 12" descr=""/>
          <p:cNvGrpSpPr/>
          <p:nvPr/>
        </p:nvGrpSpPr>
        <p:grpSpPr>
          <a:xfrm>
            <a:off x="2336292" y="1467611"/>
            <a:ext cx="7457440" cy="5584190"/>
            <a:chOff x="2336292" y="1467611"/>
            <a:chExt cx="7457440" cy="5584190"/>
          </a:xfrm>
        </p:grpSpPr>
        <p:sp>
          <p:nvSpPr>
            <p:cNvPr id="13" name="object 13" descr=""/>
            <p:cNvSpPr/>
            <p:nvPr/>
          </p:nvSpPr>
          <p:spPr>
            <a:xfrm>
              <a:off x="2336279" y="5074919"/>
              <a:ext cx="7457440" cy="1976755"/>
            </a:xfrm>
            <a:custGeom>
              <a:avLst/>
              <a:gdLst/>
              <a:ahLst/>
              <a:cxnLst/>
              <a:rect l="l" t="t" r="r" b="b"/>
              <a:pathLst>
                <a:path w="7457440" h="1976754">
                  <a:moveTo>
                    <a:pt x="7456945" y="0"/>
                  </a:moveTo>
                  <a:lnTo>
                    <a:pt x="5887212" y="0"/>
                  </a:lnTo>
                  <a:lnTo>
                    <a:pt x="0" y="0"/>
                  </a:lnTo>
                  <a:lnTo>
                    <a:pt x="0" y="295668"/>
                  </a:lnTo>
                  <a:lnTo>
                    <a:pt x="0" y="1976640"/>
                  </a:lnTo>
                  <a:lnTo>
                    <a:pt x="5887212" y="1976640"/>
                  </a:lnTo>
                  <a:lnTo>
                    <a:pt x="7456945" y="1976640"/>
                  </a:lnTo>
                  <a:lnTo>
                    <a:pt x="7456945" y="1831848"/>
                  </a:lnTo>
                  <a:lnTo>
                    <a:pt x="7456945" y="1687068"/>
                  </a:lnTo>
                  <a:lnTo>
                    <a:pt x="7456945" y="295668"/>
                  </a:lnTo>
                  <a:lnTo>
                    <a:pt x="7456945" y="0"/>
                  </a:lnTo>
                  <a:close/>
                </a:path>
              </a:pathLst>
            </a:custGeom>
            <a:solidFill>
              <a:srgbClr val="F2F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68108" y="1467611"/>
              <a:ext cx="142684" cy="192024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7113579" y="1497588"/>
            <a:ext cx="15240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0">
                <a:latin typeface="Cambria"/>
                <a:cs typeface="Cambria"/>
              </a:rPr>
              <a:t>𝒑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7362914" y="1348752"/>
            <a:ext cx="744855" cy="460375"/>
          </a:xfrm>
          <a:custGeom>
            <a:avLst/>
            <a:gdLst/>
            <a:ahLst/>
            <a:cxnLst/>
            <a:rect l="l" t="t" r="r" b="b"/>
            <a:pathLst>
              <a:path w="744854" h="460375">
                <a:moveTo>
                  <a:pt x="167741" y="249936"/>
                </a:moveTo>
                <a:lnTo>
                  <a:pt x="0" y="249936"/>
                </a:lnTo>
                <a:lnTo>
                  <a:pt x="0" y="268224"/>
                </a:lnTo>
                <a:lnTo>
                  <a:pt x="167741" y="268224"/>
                </a:lnTo>
                <a:lnTo>
                  <a:pt x="167741" y="249936"/>
                </a:lnTo>
                <a:close/>
              </a:path>
              <a:path w="744854" h="460375">
                <a:moveTo>
                  <a:pt x="167741" y="192024"/>
                </a:moveTo>
                <a:lnTo>
                  <a:pt x="0" y="192024"/>
                </a:lnTo>
                <a:lnTo>
                  <a:pt x="0" y="210312"/>
                </a:lnTo>
                <a:lnTo>
                  <a:pt x="167741" y="210312"/>
                </a:lnTo>
                <a:lnTo>
                  <a:pt x="167741" y="192024"/>
                </a:lnTo>
                <a:close/>
              </a:path>
              <a:path w="744854" h="460375">
                <a:moveTo>
                  <a:pt x="394233" y="10668"/>
                </a:moveTo>
                <a:lnTo>
                  <a:pt x="348513" y="32956"/>
                </a:lnTo>
                <a:lnTo>
                  <a:pt x="316509" y="85344"/>
                </a:lnTo>
                <a:lnTo>
                  <a:pt x="296697" y="152019"/>
                </a:lnTo>
                <a:lnTo>
                  <a:pt x="292036" y="190665"/>
                </a:lnTo>
                <a:lnTo>
                  <a:pt x="290601" y="230124"/>
                </a:lnTo>
                <a:lnTo>
                  <a:pt x="292087" y="270103"/>
                </a:lnTo>
                <a:lnTo>
                  <a:pt x="304749" y="342633"/>
                </a:lnTo>
                <a:lnTo>
                  <a:pt x="331368" y="403453"/>
                </a:lnTo>
                <a:lnTo>
                  <a:pt x="367944" y="446265"/>
                </a:lnTo>
                <a:lnTo>
                  <a:pt x="389661" y="460248"/>
                </a:lnTo>
                <a:lnTo>
                  <a:pt x="394233" y="449580"/>
                </a:lnTo>
                <a:lnTo>
                  <a:pt x="376834" y="435000"/>
                </a:lnTo>
                <a:lnTo>
                  <a:pt x="361276" y="416433"/>
                </a:lnTo>
                <a:lnTo>
                  <a:pt x="336321" y="367284"/>
                </a:lnTo>
                <a:lnTo>
                  <a:pt x="321271" y="304419"/>
                </a:lnTo>
                <a:lnTo>
                  <a:pt x="316509" y="230124"/>
                </a:lnTo>
                <a:lnTo>
                  <a:pt x="317677" y="190665"/>
                </a:lnTo>
                <a:lnTo>
                  <a:pt x="327444" y="121462"/>
                </a:lnTo>
                <a:lnTo>
                  <a:pt x="347738" y="64884"/>
                </a:lnTo>
                <a:lnTo>
                  <a:pt x="376834" y="24358"/>
                </a:lnTo>
                <a:lnTo>
                  <a:pt x="394233" y="10668"/>
                </a:lnTo>
                <a:close/>
              </a:path>
              <a:path w="744854" h="460375">
                <a:moveTo>
                  <a:pt x="744753" y="230124"/>
                </a:moveTo>
                <a:lnTo>
                  <a:pt x="743038" y="189496"/>
                </a:lnTo>
                <a:lnTo>
                  <a:pt x="729322" y="117386"/>
                </a:lnTo>
                <a:lnTo>
                  <a:pt x="702703" y="56781"/>
                </a:lnTo>
                <a:lnTo>
                  <a:pt x="667181" y="13970"/>
                </a:lnTo>
                <a:lnTo>
                  <a:pt x="645693" y="0"/>
                </a:lnTo>
                <a:lnTo>
                  <a:pt x="641121" y="10668"/>
                </a:lnTo>
                <a:lnTo>
                  <a:pt x="658291" y="24358"/>
                </a:lnTo>
                <a:lnTo>
                  <a:pt x="673315" y="42481"/>
                </a:lnTo>
                <a:lnTo>
                  <a:pt x="697509" y="91440"/>
                </a:lnTo>
                <a:lnTo>
                  <a:pt x="713320" y="154495"/>
                </a:lnTo>
                <a:lnTo>
                  <a:pt x="718845" y="230124"/>
                </a:lnTo>
                <a:lnTo>
                  <a:pt x="717448" y="268693"/>
                </a:lnTo>
                <a:lnTo>
                  <a:pt x="706640" y="337273"/>
                </a:lnTo>
                <a:lnTo>
                  <a:pt x="686346" y="393852"/>
                </a:lnTo>
                <a:lnTo>
                  <a:pt x="658291" y="435000"/>
                </a:lnTo>
                <a:lnTo>
                  <a:pt x="641121" y="449580"/>
                </a:lnTo>
                <a:lnTo>
                  <a:pt x="645693" y="460248"/>
                </a:lnTo>
                <a:lnTo>
                  <a:pt x="686079" y="427291"/>
                </a:lnTo>
                <a:lnTo>
                  <a:pt x="717321" y="374904"/>
                </a:lnTo>
                <a:lnTo>
                  <a:pt x="737895" y="307657"/>
                </a:lnTo>
                <a:lnTo>
                  <a:pt x="743102" y="268693"/>
                </a:lnTo>
                <a:lnTo>
                  <a:pt x="744753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7753627" y="1258370"/>
            <a:ext cx="14097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0">
                <a:latin typeface="Cambria"/>
                <a:cs typeface="Cambria"/>
              </a:rPr>
              <a:t>𝑳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869427" y="1336035"/>
            <a:ext cx="129539" cy="2266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-50">
                <a:latin typeface="Cambria"/>
                <a:cs typeface="Cambria"/>
              </a:rPr>
              <a:t>𝒑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734335" y="1581448"/>
            <a:ext cx="28448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1600" spc="-25">
                <a:latin typeface="Cambria"/>
                <a:cs typeface="Cambria"/>
              </a:rPr>
              <a:t>𝑳</a:t>
            </a:r>
            <a:r>
              <a:rPr dirty="0" baseline="-12820" sz="1950" spc="-37">
                <a:latin typeface="Cambria"/>
                <a:cs typeface="Cambria"/>
              </a:rPr>
              <a:t>𝒆</a:t>
            </a:r>
            <a:endParaRPr baseline="-12820" sz="1950">
              <a:latin typeface="Cambria"/>
              <a:cs typeface="Cambria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7766303" y="1569719"/>
            <a:ext cx="228600" cy="18415"/>
          </a:xfrm>
          <a:custGeom>
            <a:avLst/>
            <a:gdLst/>
            <a:ahLst/>
            <a:cxnLst/>
            <a:rect l="l" t="t" r="r" b="b"/>
            <a:pathLst>
              <a:path w="228600" h="18415">
                <a:moveTo>
                  <a:pt x="228600" y="18287"/>
                </a:moveTo>
                <a:lnTo>
                  <a:pt x="0" y="18287"/>
                </a:lnTo>
                <a:lnTo>
                  <a:pt x="0" y="0"/>
                </a:lnTo>
                <a:lnTo>
                  <a:pt x="228600" y="0"/>
                </a:lnTo>
                <a:lnTo>
                  <a:pt x="228600" y="18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8119395" y="1185180"/>
            <a:ext cx="14795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0">
                <a:latin typeface="Cambria"/>
                <a:cs typeface="Cambria"/>
              </a:rPr>
              <a:t>𝟐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253381" y="1366500"/>
            <a:ext cx="14859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484" b="1">
                <a:latin typeface="Tahoma"/>
                <a:cs typeface="Tahoma"/>
              </a:rPr>
              <a:t>*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82965" y="1467611"/>
            <a:ext cx="142684" cy="192024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8628442" y="1497588"/>
            <a:ext cx="13779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0">
                <a:latin typeface="Cambria"/>
                <a:cs typeface="Cambria"/>
              </a:rPr>
              <a:t>𝒆</a:t>
            </a:r>
            <a:endParaRPr sz="1600">
              <a:latin typeface="Cambria"/>
              <a:cs typeface="Cambria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16930" y="4603886"/>
            <a:ext cx="8064500" cy="2125980"/>
            <a:chOff x="16930" y="4603886"/>
            <a:chExt cx="8064500" cy="2125980"/>
          </a:xfrm>
        </p:grpSpPr>
        <p:pic>
          <p:nvPicPr>
            <p:cNvPr id="26" name="object 2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3502" y="4705564"/>
              <a:ext cx="1557527" cy="37490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317" y="4603886"/>
              <a:ext cx="1347770" cy="430566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30" y="6171623"/>
              <a:ext cx="2288504" cy="55808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073" y="5461583"/>
              <a:ext cx="2289601" cy="498116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/>
          <p:nvPr/>
        </p:nvSpPr>
        <p:spPr>
          <a:xfrm>
            <a:off x="5084338" y="1139416"/>
            <a:ext cx="5740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Microsoft Sans Serif"/>
                <a:cs typeface="Microsoft Sans Serif"/>
              </a:rPr>
              <a:t>=0,556</a:t>
            </a:r>
            <a:endParaRPr sz="1400">
              <a:latin typeface="Microsoft Sans Serif"/>
              <a:cs typeface="Microsoft Sans Serif"/>
            </a:endParaRPr>
          </a:p>
        </p:txBody>
      </p:sp>
      <p:graphicFrame>
        <p:nvGraphicFramePr>
          <p:cNvPr id="31" name="object 31" descr=""/>
          <p:cNvGraphicFramePr>
            <a:graphicFrameLocks noGrp="1"/>
          </p:cNvGraphicFramePr>
          <p:nvPr/>
        </p:nvGraphicFramePr>
        <p:xfrm>
          <a:off x="2329433" y="5068061"/>
          <a:ext cx="7566025" cy="1973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9785"/>
                <a:gridCol w="939165"/>
                <a:gridCol w="956944"/>
                <a:gridCol w="1066800"/>
                <a:gridCol w="429895"/>
                <a:gridCol w="495300"/>
                <a:gridCol w="620395"/>
                <a:gridCol w="577850"/>
                <a:gridCol w="1569720"/>
              </a:tblGrid>
              <a:tr h="295275">
                <a:tc gridSpan="2">
                  <a:txBody>
                    <a:bodyPr/>
                    <a:lstStyle/>
                    <a:p>
                      <a:pPr marL="561975" marR="31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300" spc="-10">
                          <a:latin typeface="Verdana"/>
                          <a:cs typeface="Verdana"/>
                        </a:rPr>
                        <a:t>Abscisa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750" spc="-50">
                          <a:latin typeface="Verdana"/>
                          <a:cs typeface="Verdana"/>
                        </a:rPr>
                        <a:t>x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B="0" marT="8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750" spc="-50">
                          <a:latin typeface="Verdana"/>
                          <a:cs typeface="Verdana"/>
                        </a:rPr>
                        <a:t>y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B="0" marT="8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baseline="1851" sz="2250" spc="277">
                          <a:latin typeface="Times New Roman"/>
                          <a:cs typeface="Times New Roman"/>
                        </a:rPr>
                        <a:t>ᵩ</a:t>
                      </a:r>
                      <a:r>
                        <a:rPr dirty="0" sz="1500" spc="185">
                          <a:latin typeface="Verdana"/>
                          <a:cs typeface="Verdana"/>
                        </a:rPr>
                        <a:t>c</a:t>
                      </a:r>
                      <a:r>
                        <a:rPr dirty="0" sz="1500" spc="-1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370">
                          <a:latin typeface="Verdana"/>
                          <a:cs typeface="Verdana"/>
                        </a:rPr>
                        <a:t>=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304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850">
                          <a:latin typeface="Verdana"/>
                          <a:cs typeface="Verdana"/>
                        </a:rPr>
                        <a:t>Cuerda</a:t>
                      </a:r>
                      <a:r>
                        <a:rPr dirty="0" sz="850" spc="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850">
                          <a:latin typeface="Verdana"/>
                          <a:cs typeface="Verdana"/>
                        </a:rPr>
                        <a:t>desde</a:t>
                      </a:r>
                      <a:r>
                        <a:rPr dirty="0" sz="850" spc="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850">
                          <a:latin typeface="Verdana"/>
                          <a:cs typeface="Verdana"/>
                        </a:rPr>
                        <a:t>el</a:t>
                      </a:r>
                      <a:r>
                        <a:rPr dirty="0" sz="850" spc="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850" spc="-125">
                          <a:latin typeface="Verdana"/>
                          <a:cs typeface="Verdana"/>
                        </a:rPr>
                        <a:t>TE</a:t>
                      </a:r>
                      <a:r>
                        <a:rPr dirty="0" sz="850" spc="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850" spc="55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850" spc="1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850" spc="-25">
                          <a:latin typeface="Verdana"/>
                          <a:cs typeface="Verdana"/>
                        </a:rPr>
                        <a:t>ET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806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750">
                          <a:latin typeface="Verdana"/>
                          <a:cs typeface="Verdana"/>
                        </a:rPr>
                        <a:t>Abscisa</a:t>
                      </a:r>
                      <a:r>
                        <a:rPr dirty="0" sz="750" spc="1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750">
                          <a:latin typeface="Verdana"/>
                          <a:cs typeface="Verdana"/>
                        </a:rPr>
                        <a:t>del</a:t>
                      </a:r>
                      <a:r>
                        <a:rPr dirty="0" sz="750" spc="-3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750" spc="-25">
                          <a:latin typeface="Verdana"/>
                          <a:cs typeface="Verdana"/>
                        </a:rPr>
                        <a:t>TE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71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K4+245,000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71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2514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750">
                          <a:latin typeface="Verdana"/>
                          <a:cs typeface="Verdana"/>
                        </a:rPr>
                        <a:t>COOR</a:t>
                      </a:r>
                      <a:r>
                        <a:rPr dirty="0" sz="750" spc="1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750" spc="-10">
                          <a:latin typeface="Verdana"/>
                          <a:cs typeface="Verdana"/>
                        </a:rPr>
                        <a:t>CARTESIANAS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71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GRA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71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MIN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71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SEG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71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>
                        <a:lnSpc>
                          <a:spcPts val="680"/>
                        </a:lnSpc>
                        <a:spcBef>
                          <a:spcPts val="295"/>
                        </a:spcBef>
                      </a:pPr>
                      <a:r>
                        <a:rPr dirty="0" sz="1400" spc="-10">
                          <a:latin typeface="Microsoft Sans Serif"/>
                          <a:cs typeface="Microsoft Sans Serif"/>
                        </a:rPr>
                        <a:t>0,0463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374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K4+250,000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5,000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0,002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09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60">
                          <a:latin typeface="Verdana"/>
                          <a:cs typeface="Verdana"/>
                        </a:rPr>
                        <a:t>0,022918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50">
                          <a:latin typeface="Verdana"/>
                          <a:cs typeface="Verdana"/>
                        </a:rPr>
                        <a:t>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50">
                          <a:latin typeface="Verdana"/>
                          <a:cs typeface="Verdana"/>
                        </a:rPr>
                        <a:t>1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22,506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5,000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38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K4+260,000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15,000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0,062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750" spc="-60">
                          <a:latin typeface="Verdana"/>
                          <a:cs typeface="Verdana"/>
                        </a:rPr>
                        <a:t>0,238732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750" spc="-50">
                          <a:latin typeface="Verdana"/>
                          <a:cs typeface="Verdana"/>
                        </a:rPr>
                        <a:t>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14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19,436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15,000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K4+270,000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24,997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0,289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09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60">
                          <a:latin typeface="Verdana"/>
                          <a:cs typeface="Verdana"/>
                        </a:rPr>
                        <a:t>0,663139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50">
                          <a:latin typeface="Verdana"/>
                          <a:cs typeface="Verdana"/>
                        </a:rPr>
                        <a:t>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39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47,300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24,999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K4+280,000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34,984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0,794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09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60">
                          <a:latin typeface="Verdana"/>
                          <a:cs typeface="Verdana"/>
                        </a:rPr>
                        <a:t>1,299714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50">
                          <a:latin typeface="Verdana"/>
                          <a:cs typeface="Verdana"/>
                        </a:rPr>
                        <a:t>1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17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58,972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34,993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38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K4+290,000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44,943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1,686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09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750" spc="-60">
                          <a:latin typeface="Verdana"/>
                          <a:cs typeface="Verdana"/>
                        </a:rPr>
                        <a:t>2,148361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750" spc="-50">
                          <a:latin typeface="Verdana"/>
                          <a:cs typeface="Verdana"/>
                        </a:rPr>
                        <a:t>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750" spc="-50">
                          <a:latin typeface="Verdana"/>
                          <a:cs typeface="Verdana"/>
                        </a:rPr>
                        <a:t>8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54,101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44,975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 marL="8255">
                        <a:lnSpc>
                          <a:spcPts val="980"/>
                        </a:lnSpc>
                      </a:pPr>
                      <a:r>
                        <a:rPr dirty="0" sz="1400" spc="-10">
                          <a:latin typeface="Microsoft Sans Serif"/>
                          <a:cs typeface="Microsoft Sans Serif"/>
                        </a:rPr>
                        <a:t>99,9999</a:t>
                      </a:r>
                      <a:endParaRPr sz="14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K4+300,000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54,845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3,075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09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60">
                          <a:latin typeface="Verdana"/>
                          <a:cs typeface="Verdana"/>
                        </a:rPr>
                        <a:t>3,208857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50">
                          <a:latin typeface="Verdana"/>
                          <a:cs typeface="Verdana"/>
                        </a:rPr>
                        <a:t>3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12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31,884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54,931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38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K4+310,000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64,643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5,066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09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60">
                          <a:latin typeface="Verdana"/>
                          <a:cs typeface="Verdana"/>
                        </a:rPr>
                        <a:t>4,480771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50">
                          <a:latin typeface="Verdana"/>
                          <a:cs typeface="Verdana"/>
                        </a:rPr>
                        <a:t>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28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50,774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64,841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K4+320,000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74,271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7,758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09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60">
                          <a:latin typeface="Verdana"/>
                          <a:cs typeface="Verdana"/>
                        </a:rPr>
                        <a:t>5,963365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50">
                          <a:latin typeface="Verdana"/>
                          <a:cs typeface="Verdana"/>
                        </a:rPr>
                        <a:t>5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57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48,112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74,675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36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K4+330,000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83,641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11,242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09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60">
                          <a:latin typeface="Verdana"/>
                          <a:cs typeface="Verdana"/>
                        </a:rPr>
                        <a:t>7,655466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50">
                          <a:latin typeface="Verdana"/>
                          <a:cs typeface="Verdana"/>
                        </a:rPr>
                        <a:t>7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39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19,679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84,393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K4+340,000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46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92,639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46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15,594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46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0955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750" spc="-60">
                          <a:latin typeface="Verdana"/>
                          <a:cs typeface="Verdana"/>
                        </a:rPr>
                        <a:t>9,555319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46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750" spc="-50">
                          <a:latin typeface="Verdana"/>
                          <a:cs typeface="Verdana"/>
                        </a:rPr>
                        <a:t>9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46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33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46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19,147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46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93,943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46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44780">
                <a:tc>
                  <a:txBody>
                    <a:bodyPr/>
                    <a:lstStyle/>
                    <a:p>
                      <a:pPr marL="127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750">
                          <a:latin typeface="Verdana"/>
                          <a:cs typeface="Verdana"/>
                        </a:rPr>
                        <a:t>Abscisa</a:t>
                      </a:r>
                      <a:r>
                        <a:rPr dirty="0" sz="750" spc="1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750">
                          <a:latin typeface="Verdana"/>
                          <a:cs typeface="Verdana"/>
                        </a:rPr>
                        <a:t>del</a:t>
                      </a:r>
                      <a:r>
                        <a:rPr dirty="0" sz="750" spc="-3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750" spc="-25">
                          <a:latin typeface="Verdana"/>
                          <a:cs typeface="Verdana"/>
                        </a:rPr>
                        <a:t>EC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46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K4+345,000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46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96,957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46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18,114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46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750" spc="-65">
                          <a:latin typeface="Verdana"/>
                          <a:cs typeface="Verdana"/>
                        </a:rPr>
                        <a:t>10,5824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46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10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46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34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46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56,632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46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98,635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146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2" name="object 32" descr=""/>
          <p:cNvSpPr txBox="1"/>
          <p:nvPr/>
        </p:nvSpPr>
        <p:spPr>
          <a:xfrm>
            <a:off x="2035175" y="7190028"/>
            <a:ext cx="11766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Microsoft Sans Serif"/>
                <a:cs typeface="Microsoft Sans Serif"/>
              </a:rPr>
              <a:t>PI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500N,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500E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9060087" y="2471274"/>
            <a:ext cx="128905" cy="1878964"/>
          </a:xfrm>
          <a:custGeom>
            <a:avLst/>
            <a:gdLst/>
            <a:ahLst/>
            <a:cxnLst/>
            <a:rect l="l" t="t" r="r" b="b"/>
            <a:pathLst>
              <a:path w="128904" h="1878964">
                <a:moveTo>
                  <a:pt x="681" y="0"/>
                </a:moveTo>
                <a:lnTo>
                  <a:pt x="681" y="13552"/>
                </a:lnTo>
                <a:lnTo>
                  <a:pt x="681" y="33313"/>
                </a:lnTo>
                <a:lnTo>
                  <a:pt x="681" y="53377"/>
                </a:lnTo>
                <a:lnTo>
                  <a:pt x="681" y="67838"/>
                </a:lnTo>
                <a:lnTo>
                  <a:pt x="454" y="73668"/>
                </a:lnTo>
                <a:lnTo>
                  <a:pt x="75" y="74501"/>
                </a:lnTo>
                <a:lnTo>
                  <a:pt x="681" y="77530"/>
                </a:lnTo>
                <a:lnTo>
                  <a:pt x="2649" y="85631"/>
                </a:lnTo>
                <a:lnTo>
                  <a:pt x="5527" y="96307"/>
                </a:lnTo>
                <a:lnTo>
                  <a:pt x="8404" y="107285"/>
                </a:lnTo>
                <a:lnTo>
                  <a:pt x="10373" y="116295"/>
                </a:lnTo>
                <a:lnTo>
                  <a:pt x="11987" y="125986"/>
                </a:lnTo>
                <a:lnTo>
                  <a:pt x="10372" y="129216"/>
                </a:lnTo>
                <a:lnTo>
                  <a:pt x="10373" y="135677"/>
                </a:lnTo>
                <a:lnTo>
                  <a:pt x="10372" y="142138"/>
                </a:lnTo>
                <a:lnTo>
                  <a:pt x="10372" y="148599"/>
                </a:lnTo>
                <a:lnTo>
                  <a:pt x="10373" y="155060"/>
                </a:lnTo>
                <a:lnTo>
                  <a:pt x="10372" y="161521"/>
                </a:lnTo>
                <a:lnTo>
                  <a:pt x="10372" y="167981"/>
                </a:lnTo>
                <a:lnTo>
                  <a:pt x="10373" y="174442"/>
                </a:lnTo>
                <a:lnTo>
                  <a:pt x="10372" y="180903"/>
                </a:lnTo>
                <a:lnTo>
                  <a:pt x="10372" y="188979"/>
                </a:lnTo>
                <a:lnTo>
                  <a:pt x="10373" y="193825"/>
                </a:lnTo>
                <a:lnTo>
                  <a:pt x="10372" y="198671"/>
                </a:lnTo>
                <a:lnTo>
                  <a:pt x="10372" y="197055"/>
                </a:lnTo>
                <a:lnTo>
                  <a:pt x="10373" y="203516"/>
                </a:lnTo>
                <a:lnTo>
                  <a:pt x="10145" y="209649"/>
                </a:lnTo>
                <a:lnTo>
                  <a:pt x="9766" y="217447"/>
                </a:lnTo>
                <a:lnTo>
                  <a:pt x="9691" y="225549"/>
                </a:lnTo>
                <a:lnTo>
                  <a:pt x="10373" y="232590"/>
                </a:lnTo>
                <a:lnTo>
                  <a:pt x="11987" y="240666"/>
                </a:lnTo>
                <a:lnTo>
                  <a:pt x="18447" y="243897"/>
                </a:lnTo>
                <a:lnTo>
                  <a:pt x="20064" y="251973"/>
                </a:lnTo>
                <a:lnTo>
                  <a:pt x="20745" y="258787"/>
                </a:lnTo>
                <a:lnTo>
                  <a:pt x="20669" y="266510"/>
                </a:lnTo>
                <a:lnTo>
                  <a:pt x="20290" y="274232"/>
                </a:lnTo>
                <a:lnTo>
                  <a:pt x="20064" y="281046"/>
                </a:lnTo>
                <a:lnTo>
                  <a:pt x="20063" y="289123"/>
                </a:lnTo>
                <a:lnTo>
                  <a:pt x="20063" y="293968"/>
                </a:lnTo>
                <a:lnTo>
                  <a:pt x="20064" y="300429"/>
                </a:lnTo>
                <a:lnTo>
                  <a:pt x="20063" y="306890"/>
                </a:lnTo>
                <a:lnTo>
                  <a:pt x="20063" y="313351"/>
                </a:lnTo>
                <a:lnTo>
                  <a:pt x="20064" y="319811"/>
                </a:lnTo>
                <a:lnTo>
                  <a:pt x="20063" y="326273"/>
                </a:lnTo>
                <a:lnTo>
                  <a:pt x="20063" y="331118"/>
                </a:lnTo>
                <a:lnTo>
                  <a:pt x="20064" y="339194"/>
                </a:lnTo>
                <a:lnTo>
                  <a:pt x="20063" y="346008"/>
                </a:lnTo>
                <a:lnTo>
                  <a:pt x="20063" y="353731"/>
                </a:lnTo>
                <a:lnTo>
                  <a:pt x="20063" y="361454"/>
                </a:lnTo>
                <a:lnTo>
                  <a:pt x="20064" y="368268"/>
                </a:lnTo>
                <a:lnTo>
                  <a:pt x="20063" y="376344"/>
                </a:lnTo>
                <a:lnTo>
                  <a:pt x="20063" y="377959"/>
                </a:lnTo>
                <a:lnTo>
                  <a:pt x="20064" y="387650"/>
                </a:lnTo>
                <a:lnTo>
                  <a:pt x="20063" y="395979"/>
                </a:lnTo>
                <a:lnTo>
                  <a:pt x="20063" y="405821"/>
                </a:lnTo>
                <a:lnTo>
                  <a:pt x="20063" y="416270"/>
                </a:lnTo>
                <a:lnTo>
                  <a:pt x="20064" y="426415"/>
                </a:lnTo>
                <a:lnTo>
                  <a:pt x="20063" y="436334"/>
                </a:lnTo>
                <a:lnTo>
                  <a:pt x="20063" y="446404"/>
                </a:lnTo>
                <a:lnTo>
                  <a:pt x="20063" y="456171"/>
                </a:lnTo>
                <a:lnTo>
                  <a:pt x="20064" y="465180"/>
                </a:lnTo>
                <a:lnTo>
                  <a:pt x="20063" y="473358"/>
                </a:lnTo>
                <a:lnTo>
                  <a:pt x="20063" y="480929"/>
                </a:lnTo>
                <a:lnTo>
                  <a:pt x="20063" y="487894"/>
                </a:lnTo>
                <a:lnTo>
                  <a:pt x="20064" y="494254"/>
                </a:lnTo>
                <a:lnTo>
                  <a:pt x="20063" y="502330"/>
                </a:lnTo>
                <a:lnTo>
                  <a:pt x="20063" y="505561"/>
                </a:lnTo>
                <a:lnTo>
                  <a:pt x="20064" y="513637"/>
                </a:lnTo>
                <a:lnTo>
                  <a:pt x="20063" y="520224"/>
                </a:lnTo>
                <a:lnTo>
                  <a:pt x="20063" y="527568"/>
                </a:lnTo>
                <a:lnTo>
                  <a:pt x="20063" y="535215"/>
                </a:lnTo>
                <a:lnTo>
                  <a:pt x="20064" y="542711"/>
                </a:lnTo>
                <a:lnTo>
                  <a:pt x="20063" y="550433"/>
                </a:lnTo>
                <a:lnTo>
                  <a:pt x="20063" y="558459"/>
                </a:lnTo>
                <a:lnTo>
                  <a:pt x="20063" y="565879"/>
                </a:lnTo>
                <a:lnTo>
                  <a:pt x="20064" y="571784"/>
                </a:lnTo>
                <a:lnTo>
                  <a:pt x="20063" y="578245"/>
                </a:lnTo>
                <a:lnTo>
                  <a:pt x="20063" y="575015"/>
                </a:lnTo>
                <a:lnTo>
                  <a:pt x="20064" y="581476"/>
                </a:lnTo>
                <a:lnTo>
                  <a:pt x="20063" y="587609"/>
                </a:lnTo>
                <a:lnTo>
                  <a:pt x="20063" y="595407"/>
                </a:lnTo>
                <a:lnTo>
                  <a:pt x="20063" y="603508"/>
                </a:lnTo>
                <a:lnTo>
                  <a:pt x="20064" y="610549"/>
                </a:lnTo>
                <a:lnTo>
                  <a:pt x="20063" y="618626"/>
                </a:lnTo>
                <a:lnTo>
                  <a:pt x="20063" y="621856"/>
                </a:lnTo>
                <a:lnTo>
                  <a:pt x="20064" y="629932"/>
                </a:lnTo>
                <a:lnTo>
                  <a:pt x="20063" y="636746"/>
                </a:lnTo>
                <a:lnTo>
                  <a:pt x="20063" y="644469"/>
                </a:lnTo>
                <a:lnTo>
                  <a:pt x="20063" y="652192"/>
                </a:lnTo>
                <a:lnTo>
                  <a:pt x="20064" y="659006"/>
                </a:lnTo>
                <a:lnTo>
                  <a:pt x="20063" y="667082"/>
                </a:lnTo>
                <a:lnTo>
                  <a:pt x="20063" y="670312"/>
                </a:lnTo>
                <a:lnTo>
                  <a:pt x="20064" y="678388"/>
                </a:lnTo>
                <a:lnTo>
                  <a:pt x="20063" y="684976"/>
                </a:lnTo>
                <a:lnTo>
                  <a:pt x="20063" y="692320"/>
                </a:lnTo>
                <a:lnTo>
                  <a:pt x="20063" y="699967"/>
                </a:lnTo>
                <a:lnTo>
                  <a:pt x="20064" y="707463"/>
                </a:lnTo>
                <a:lnTo>
                  <a:pt x="20063" y="714731"/>
                </a:lnTo>
                <a:lnTo>
                  <a:pt x="20063" y="722000"/>
                </a:lnTo>
                <a:lnTo>
                  <a:pt x="20063" y="729268"/>
                </a:lnTo>
                <a:lnTo>
                  <a:pt x="20064" y="736536"/>
                </a:lnTo>
                <a:lnTo>
                  <a:pt x="20063" y="743578"/>
                </a:lnTo>
                <a:lnTo>
                  <a:pt x="20063" y="750468"/>
                </a:lnTo>
                <a:lnTo>
                  <a:pt x="20063" y="757661"/>
                </a:lnTo>
                <a:lnTo>
                  <a:pt x="20064" y="765610"/>
                </a:lnTo>
                <a:lnTo>
                  <a:pt x="20063" y="775074"/>
                </a:lnTo>
                <a:lnTo>
                  <a:pt x="20063" y="785598"/>
                </a:lnTo>
                <a:lnTo>
                  <a:pt x="20063" y="795820"/>
                </a:lnTo>
                <a:lnTo>
                  <a:pt x="20064" y="804375"/>
                </a:lnTo>
                <a:lnTo>
                  <a:pt x="20063" y="814066"/>
                </a:lnTo>
                <a:lnTo>
                  <a:pt x="20063" y="815681"/>
                </a:lnTo>
                <a:lnTo>
                  <a:pt x="20064" y="823757"/>
                </a:lnTo>
                <a:lnTo>
                  <a:pt x="20063" y="830345"/>
                </a:lnTo>
                <a:lnTo>
                  <a:pt x="20063" y="837689"/>
                </a:lnTo>
                <a:lnTo>
                  <a:pt x="20063" y="845336"/>
                </a:lnTo>
                <a:lnTo>
                  <a:pt x="20064" y="852831"/>
                </a:lnTo>
                <a:lnTo>
                  <a:pt x="20063" y="860327"/>
                </a:lnTo>
                <a:lnTo>
                  <a:pt x="20063" y="867974"/>
                </a:lnTo>
                <a:lnTo>
                  <a:pt x="20063" y="875318"/>
                </a:lnTo>
                <a:lnTo>
                  <a:pt x="20064" y="881905"/>
                </a:lnTo>
                <a:lnTo>
                  <a:pt x="20063" y="889981"/>
                </a:lnTo>
                <a:lnTo>
                  <a:pt x="20063" y="893212"/>
                </a:lnTo>
                <a:lnTo>
                  <a:pt x="20064" y="901288"/>
                </a:lnTo>
                <a:lnTo>
                  <a:pt x="20063" y="907875"/>
                </a:lnTo>
                <a:lnTo>
                  <a:pt x="20063" y="915219"/>
                </a:lnTo>
                <a:lnTo>
                  <a:pt x="20063" y="922866"/>
                </a:lnTo>
                <a:lnTo>
                  <a:pt x="20064" y="930361"/>
                </a:lnTo>
                <a:lnTo>
                  <a:pt x="20063" y="937857"/>
                </a:lnTo>
                <a:lnTo>
                  <a:pt x="20063" y="945504"/>
                </a:lnTo>
                <a:lnTo>
                  <a:pt x="20063" y="952848"/>
                </a:lnTo>
                <a:lnTo>
                  <a:pt x="20064" y="959435"/>
                </a:lnTo>
                <a:lnTo>
                  <a:pt x="20063" y="967511"/>
                </a:lnTo>
                <a:lnTo>
                  <a:pt x="18447" y="972357"/>
                </a:lnTo>
                <a:lnTo>
                  <a:pt x="20064" y="978818"/>
                </a:lnTo>
                <a:lnTo>
                  <a:pt x="21678" y="985279"/>
                </a:lnTo>
                <a:lnTo>
                  <a:pt x="28139" y="990124"/>
                </a:lnTo>
                <a:lnTo>
                  <a:pt x="29755" y="998200"/>
                </a:lnTo>
                <a:lnTo>
                  <a:pt x="30436" y="1004787"/>
                </a:lnTo>
                <a:lnTo>
                  <a:pt x="30360" y="1012132"/>
                </a:lnTo>
                <a:lnTo>
                  <a:pt x="29982" y="1019779"/>
                </a:lnTo>
                <a:lnTo>
                  <a:pt x="29755" y="1027274"/>
                </a:lnTo>
                <a:lnTo>
                  <a:pt x="29755" y="1034770"/>
                </a:lnTo>
                <a:lnTo>
                  <a:pt x="29755" y="1042417"/>
                </a:lnTo>
                <a:lnTo>
                  <a:pt x="29755" y="1049761"/>
                </a:lnTo>
                <a:lnTo>
                  <a:pt x="29755" y="1056348"/>
                </a:lnTo>
                <a:lnTo>
                  <a:pt x="29754" y="1064424"/>
                </a:lnTo>
                <a:lnTo>
                  <a:pt x="29754" y="1069270"/>
                </a:lnTo>
                <a:lnTo>
                  <a:pt x="29755" y="1075731"/>
                </a:lnTo>
                <a:lnTo>
                  <a:pt x="29754" y="1082192"/>
                </a:lnTo>
                <a:lnTo>
                  <a:pt x="29754" y="1087037"/>
                </a:lnTo>
                <a:lnTo>
                  <a:pt x="29755" y="1095113"/>
                </a:lnTo>
                <a:lnTo>
                  <a:pt x="29528" y="1101701"/>
                </a:lnTo>
                <a:lnTo>
                  <a:pt x="29149" y="1109045"/>
                </a:lnTo>
                <a:lnTo>
                  <a:pt x="29074" y="1116692"/>
                </a:lnTo>
                <a:lnTo>
                  <a:pt x="29755" y="1124187"/>
                </a:lnTo>
                <a:lnTo>
                  <a:pt x="31723" y="1131456"/>
                </a:lnTo>
                <a:lnTo>
                  <a:pt x="34600" y="1138724"/>
                </a:lnTo>
                <a:lnTo>
                  <a:pt x="37477" y="1145993"/>
                </a:lnTo>
                <a:lnTo>
                  <a:pt x="39446" y="1153261"/>
                </a:lnTo>
                <a:lnTo>
                  <a:pt x="40127" y="1160075"/>
                </a:lnTo>
                <a:lnTo>
                  <a:pt x="40052" y="1166587"/>
                </a:lnTo>
                <a:lnTo>
                  <a:pt x="39673" y="1173704"/>
                </a:lnTo>
                <a:lnTo>
                  <a:pt x="39446" y="1182335"/>
                </a:lnTo>
                <a:lnTo>
                  <a:pt x="39446" y="1193995"/>
                </a:lnTo>
                <a:lnTo>
                  <a:pt x="39446" y="1207775"/>
                </a:lnTo>
                <a:lnTo>
                  <a:pt x="39446" y="1220949"/>
                </a:lnTo>
                <a:lnTo>
                  <a:pt x="39446" y="1230791"/>
                </a:lnTo>
                <a:lnTo>
                  <a:pt x="38992" y="1234804"/>
                </a:lnTo>
                <a:lnTo>
                  <a:pt x="38235" y="1235031"/>
                </a:lnTo>
                <a:lnTo>
                  <a:pt x="38083" y="1235561"/>
                </a:lnTo>
                <a:lnTo>
                  <a:pt x="39446" y="1240482"/>
                </a:lnTo>
                <a:lnTo>
                  <a:pt x="43383" y="1252294"/>
                </a:lnTo>
                <a:lnTo>
                  <a:pt x="49137" y="1268345"/>
                </a:lnTo>
                <a:lnTo>
                  <a:pt x="54891" y="1285002"/>
                </a:lnTo>
                <a:lnTo>
                  <a:pt x="58829" y="1298630"/>
                </a:lnTo>
                <a:lnTo>
                  <a:pt x="59964" y="1307716"/>
                </a:lnTo>
                <a:lnTo>
                  <a:pt x="59434" y="1314379"/>
                </a:lnTo>
                <a:lnTo>
                  <a:pt x="58601" y="1320436"/>
                </a:lnTo>
                <a:lnTo>
                  <a:pt x="58829" y="1327704"/>
                </a:lnTo>
                <a:lnTo>
                  <a:pt x="60570" y="1336487"/>
                </a:lnTo>
                <a:lnTo>
                  <a:pt x="63068" y="1345875"/>
                </a:lnTo>
                <a:lnTo>
                  <a:pt x="65870" y="1355869"/>
                </a:lnTo>
                <a:lnTo>
                  <a:pt x="68520" y="1366469"/>
                </a:lnTo>
                <a:lnTo>
                  <a:pt x="70943" y="1378583"/>
                </a:lnTo>
                <a:lnTo>
                  <a:pt x="73365" y="1391909"/>
                </a:lnTo>
                <a:lnTo>
                  <a:pt x="75788" y="1404628"/>
                </a:lnTo>
                <a:lnTo>
                  <a:pt x="78211" y="1414925"/>
                </a:lnTo>
                <a:lnTo>
                  <a:pt x="81440" y="1426232"/>
                </a:lnTo>
                <a:lnTo>
                  <a:pt x="86287" y="1426232"/>
                </a:lnTo>
                <a:lnTo>
                  <a:pt x="87903" y="1434308"/>
                </a:lnTo>
                <a:lnTo>
                  <a:pt x="88357" y="1441122"/>
                </a:lnTo>
                <a:lnTo>
                  <a:pt x="87902" y="1448845"/>
                </a:lnTo>
                <a:lnTo>
                  <a:pt x="87448" y="1456568"/>
                </a:lnTo>
                <a:lnTo>
                  <a:pt x="87903" y="1463381"/>
                </a:lnTo>
                <a:lnTo>
                  <a:pt x="89517" y="1471458"/>
                </a:lnTo>
                <a:lnTo>
                  <a:pt x="95978" y="1476304"/>
                </a:lnTo>
                <a:lnTo>
                  <a:pt x="97594" y="1482764"/>
                </a:lnTo>
                <a:lnTo>
                  <a:pt x="99208" y="1489225"/>
                </a:lnTo>
                <a:lnTo>
                  <a:pt x="97593" y="1497301"/>
                </a:lnTo>
                <a:lnTo>
                  <a:pt x="97594" y="1502147"/>
                </a:lnTo>
                <a:lnTo>
                  <a:pt x="97593" y="1506992"/>
                </a:lnTo>
                <a:lnTo>
                  <a:pt x="97593" y="1505377"/>
                </a:lnTo>
                <a:lnTo>
                  <a:pt x="97594" y="1511838"/>
                </a:lnTo>
                <a:lnTo>
                  <a:pt x="97366" y="1517744"/>
                </a:lnTo>
                <a:lnTo>
                  <a:pt x="96987" y="1525164"/>
                </a:lnTo>
                <a:lnTo>
                  <a:pt x="96912" y="1533189"/>
                </a:lnTo>
                <a:lnTo>
                  <a:pt x="97594" y="1540912"/>
                </a:lnTo>
                <a:lnTo>
                  <a:pt x="99335" y="1547953"/>
                </a:lnTo>
                <a:lnTo>
                  <a:pt x="101833" y="1554843"/>
                </a:lnTo>
                <a:lnTo>
                  <a:pt x="104635" y="1562036"/>
                </a:lnTo>
                <a:lnTo>
                  <a:pt x="107285" y="1569985"/>
                </a:lnTo>
                <a:lnTo>
                  <a:pt x="116976" y="1608751"/>
                </a:lnTo>
                <a:lnTo>
                  <a:pt x="117657" y="1616701"/>
                </a:lnTo>
                <a:lnTo>
                  <a:pt x="117582" y="1623893"/>
                </a:lnTo>
                <a:lnTo>
                  <a:pt x="117203" y="1630783"/>
                </a:lnTo>
                <a:lnTo>
                  <a:pt x="116976" y="1637824"/>
                </a:lnTo>
                <a:lnTo>
                  <a:pt x="116976" y="1673359"/>
                </a:lnTo>
                <a:lnTo>
                  <a:pt x="116976" y="1679820"/>
                </a:lnTo>
                <a:lnTo>
                  <a:pt x="116976" y="1721816"/>
                </a:lnTo>
                <a:lnTo>
                  <a:pt x="116976" y="1720200"/>
                </a:lnTo>
                <a:lnTo>
                  <a:pt x="116976" y="1786424"/>
                </a:lnTo>
                <a:lnTo>
                  <a:pt x="115361" y="1788040"/>
                </a:lnTo>
                <a:lnTo>
                  <a:pt x="116976" y="1792885"/>
                </a:lnTo>
                <a:lnTo>
                  <a:pt x="118591" y="1797730"/>
                </a:lnTo>
                <a:lnTo>
                  <a:pt x="125052" y="1807422"/>
                </a:lnTo>
                <a:lnTo>
                  <a:pt x="126668" y="1812267"/>
                </a:lnTo>
                <a:lnTo>
                  <a:pt x="128283" y="1817113"/>
                </a:lnTo>
                <a:lnTo>
                  <a:pt x="126667" y="1817113"/>
                </a:lnTo>
                <a:lnTo>
                  <a:pt x="126668" y="1821958"/>
                </a:lnTo>
                <a:lnTo>
                  <a:pt x="126667" y="1826804"/>
                </a:lnTo>
                <a:lnTo>
                  <a:pt x="126667" y="1836496"/>
                </a:lnTo>
                <a:lnTo>
                  <a:pt x="126668" y="1841341"/>
                </a:lnTo>
                <a:lnTo>
                  <a:pt x="126667" y="1846187"/>
                </a:lnTo>
                <a:lnTo>
                  <a:pt x="126667" y="1847802"/>
                </a:lnTo>
                <a:lnTo>
                  <a:pt x="126668" y="1851032"/>
                </a:lnTo>
                <a:lnTo>
                  <a:pt x="126667" y="1854263"/>
                </a:lnTo>
                <a:lnTo>
                  <a:pt x="126667" y="1856158"/>
                </a:lnTo>
                <a:lnTo>
                  <a:pt x="126668" y="1860724"/>
                </a:lnTo>
                <a:lnTo>
                  <a:pt x="126667" y="1865290"/>
                </a:lnTo>
                <a:lnTo>
                  <a:pt x="126667" y="1875476"/>
                </a:lnTo>
                <a:lnTo>
                  <a:pt x="126668" y="1878426"/>
                </a:lnTo>
              </a:path>
            </a:pathLst>
          </a:custGeom>
          <a:ln w="12700">
            <a:solidFill>
              <a:srgbClr val="00F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1957066" y="4902420"/>
            <a:ext cx="3596004" cy="361950"/>
          </a:xfrm>
          <a:custGeom>
            <a:avLst/>
            <a:gdLst/>
            <a:ahLst/>
            <a:cxnLst/>
            <a:rect l="l" t="t" r="r" b="b"/>
            <a:pathLst>
              <a:path w="3596004" h="361950">
                <a:moveTo>
                  <a:pt x="0" y="359940"/>
                </a:moveTo>
                <a:lnTo>
                  <a:pt x="1615" y="359940"/>
                </a:lnTo>
                <a:lnTo>
                  <a:pt x="8075" y="361555"/>
                </a:lnTo>
                <a:lnTo>
                  <a:pt x="9691" y="359940"/>
                </a:lnTo>
                <a:lnTo>
                  <a:pt x="11306" y="358325"/>
                </a:lnTo>
                <a:lnTo>
                  <a:pt x="8075" y="353479"/>
                </a:lnTo>
                <a:lnTo>
                  <a:pt x="9691" y="350248"/>
                </a:lnTo>
                <a:lnTo>
                  <a:pt x="11306" y="347018"/>
                </a:lnTo>
                <a:lnTo>
                  <a:pt x="16151" y="343788"/>
                </a:lnTo>
                <a:lnTo>
                  <a:pt x="19382" y="340557"/>
                </a:lnTo>
                <a:lnTo>
                  <a:pt x="22612" y="337327"/>
                </a:lnTo>
                <a:lnTo>
                  <a:pt x="24227" y="335712"/>
                </a:lnTo>
                <a:lnTo>
                  <a:pt x="29073" y="330866"/>
                </a:lnTo>
                <a:lnTo>
                  <a:pt x="33237" y="326929"/>
                </a:lnTo>
                <a:lnTo>
                  <a:pt x="38159" y="322386"/>
                </a:lnTo>
                <a:lnTo>
                  <a:pt x="43383" y="317238"/>
                </a:lnTo>
                <a:lnTo>
                  <a:pt x="48456" y="311483"/>
                </a:lnTo>
                <a:lnTo>
                  <a:pt x="53301" y="304442"/>
                </a:lnTo>
                <a:lnTo>
                  <a:pt x="58147" y="296341"/>
                </a:lnTo>
                <a:lnTo>
                  <a:pt x="62993" y="288542"/>
                </a:lnTo>
                <a:lnTo>
                  <a:pt x="67838" y="282409"/>
                </a:lnTo>
                <a:lnTo>
                  <a:pt x="74299" y="275949"/>
                </a:lnTo>
                <a:lnTo>
                  <a:pt x="79145" y="277564"/>
                </a:lnTo>
                <a:lnTo>
                  <a:pt x="87221" y="272718"/>
                </a:lnTo>
                <a:lnTo>
                  <a:pt x="122755" y="248490"/>
                </a:lnTo>
                <a:lnTo>
                  <a:pt x="121140" y="246875"/>
                </a:lnTo>
                <a:lnTo>
                  <a:pt x="125986" y="243644"/>
                </a:lnTo>
                <a:lnTo>
                  <a:pt x="130832" y="240414"/>
                </a:lnTo>
                <a:lnTo>
                  <a:pt x="138908" y="238799"/>
                </a:lnTo>
                <a:lnTo>
                  <a:pt x="145369" y="233953"/>
                </a:lnTo>
                <a:lnTo>
                  <a:pt x="149533" y="229789"/>
                </a:lnTo>
                <a:lnTo>
                  <a:pt x="153243" y="224868"/>
                </a:lnTo>
                <a:lnTo>
                  <a:pt x="157861" y="219643"/>
                </a:lnTo>
                <a:lnTo>
                  <a:pt x="164751" y="214571"/>
                </a:lnTo>
                <a:lnTo>
                  <a:pt x="174821" y="209725"/>
                </a:lnTo>
                <a:lnTo>
                  <a:pt x="187162" y="204879"/>
                </a:lnTo>
                <a:lnTo>
                  <a:pt x="200412" y="200034"/>
                </a:lnTo>
                <a:lnTo>
                  <a:pt x="213208" y="195188"/>
                </a:lnTo>
                <a:lnTo>
                  <a:pt x="225776" y="190115"/>
                </a:lnTo>
                <a:lnTo>
                  <a:pt x="238647" y="184891"/>
                </a:lnTo>
                <a:lnTo>
                  <a:pt x="250913" y="179970"/>
                </a:lnTo>
                <a:lnTo>
                  <a:pt x="290738" y="166114"/>
                </a:lnTo>
                <a:lnTo>
                  <a:pt x="313755" y="161874"/>
                </a:lnTo>
                <a:lnTo>
                  <a:pt x="326626" y="159527"/>
                </a:lnTo>
                <a:lnTo>
                  <a:pt x="339194" y="156423"/>
                </a:lnTo>
                <a:lnTo>
                  <a:pt x="350854" y="151805"/>
                </a:lnTo>
                <a:lnTo>
                  <a:pt x="362211" y="146126"/>
                </a:lnTo>
                <a:lnTo>
                  <a:pt x="374174" y="140750"/>
                </a:lnTo>
                <a:lnTo>
                  <a:pt x="387650" y="137040"/>
                </a:lnTo>
                <a:lnTo>
                  <a:pt x="403929" y="135678"/>
                </a:lnTo>
                <a:lnTo>
                  <a:pt x="422176" y="135829"/>
                </a:lnTo>
                <a:lnTo>
                  <a:pt x="440120" y="136586"/>
                </a:lnTo>
                <a:lnTo>
                  <a:pt x="455489" y="137040"/>
                </a:lnTo>
                <a:lnTo>
                  <a:pt x="465862" y="137268"/>
                </a:lnTo>
                <a:lnTo>
                  <a:pt x="473055" y="137646"/>
                </a:lnTo>
                <a:lnTo>
                  <a:pt x="481156" y="137722"/>
                </a:lnTo>
                <a:lnTo>
                  <a:pt x="536654" y="134012"/>
                </a:lnTo>
                <a:lnTo>
                  <a:pt x="591167" y="127349"/>
                </a:lnTo>
                <a:lnTo>
                  <a:pt x="662640" y="112812"/>
                </a:lnTo>
                <a:lnTo>
                  <a:pt x="726845" y="98275"/>
                </a:lnTo>
                <a:lnTo>
                  <a:pt x="752284" y="91613"/>
                </a:lnTo>
                <a:lnTo>
                  <a:pt x="758190" y="89871"/>
                </a:lnTo>
                <a:lnTo>
                  <a:pt x="765610" y="88584"/>
                </a:lnTo>
                <a:lnTo>
                  <a:pt x="775983" y="88130"/>
                </a:lnTo>
                <a:lnTo>
                  <a:pt x="786810" y="88584"/>
                </a:lnTo>
                <a:lnTo>
                  <a:pt x="796728" y="89038"/>
                </a:lnTo>
                <a:lnTo>
                  <a:pt x="804375" y="88584"/>
                </a:lnTo>
                <a:lnTo>
                  <a:pt x="812451" y="86969"/>
                </a:lnTo>
                <a:lnTo>
                  <a:pt x="805990" y="82124"/>
                </a:lnTo>
                <a:lnTo>
                  <a:pt x="814066" y="78893"/>
                </a:lnTo>
                <a:lnTo>
                  <a:pt x="852832" y="69201"/>
                </a:lnTo>
                <a:lnTo>
                  <a:pt x="863810" y="68747"/>
                </a:lnTo>
                <a:lnTo>
                  <a:pt x="875243" y="69202"/>
                </a:lnTo>
                <a:lnTo>
                  <a:pt x="887584" y="69656"/>
                </a:lnTo>
                <a:lnTo>
                  <a:pt x="901288" y="69201"/>
                </a:lnTo>
                <a:lnTo>
                  <a:pt x="915522" y="67687"/>
                </a:lnTo>
                <a:lnTo>
                  <a:pt x="930362" y="65567"/>
                </a:lnTo>
                <a:lnTo>
                  <a:pt x="947624" y="62842"/>
                </a:lnTo>
                <a:lnTo>
                  <a:pt x="969127" y="59510"/>
                </a:lnTo>
                <a:lnTo>
                  <a:pt x="997216" y="55119"/>
                </a:lnTo>
                <a:lnTo>
                  <a:pt x="1030303" y="49819"/>
                </a:lnTo>
                <a:lnTo>
                  <a:pt x="1064298" y="44519"/>
                </a:lnTo>
                <a:lnTo>
                  <a:pt x="1121386" y="36796"/>
                </a:lnTo>
                <a:lnTo>
                  <a:pt x="1168479" y="31951"/>
                </a:lnTo>
                <a:lnTo>
                  <a:pt x="1215573" y="29755"/>
                </a:lnTo>
                <a:lnTo>
                  <a:pt x="1238665" y="29831"/>
                </a:lnTo>
                <a:lnTo>
                  <a:pt x="1262666" y="30209"/>
                </a:lnTo>
                <a:lnTo>
                  <a:pt x="1288939" y="30436"/>
                </a:lnTo>
                <a:lnTo>
                  <a:pt x="1319981" y="30437"/>
                </a:lnTo>
                <a:lnTo>
                  <a:pt x="1354355" y="30437"/>
                </a:lnTo>
                <a:lnTo>
                  <a:pt x="1387517" y="30437"/>
                </a:lnTo>
                <a:lnTo>
                  <a:pt x="1414925" y="30436"/>
                </a:lnTo>
                <a:lnTo>
                  <a:pt x="1433550" y="30437"/>
                </a:lnTo>
                <a:lnTo>
                  <a:pt x="1446422" y="30437"/>
                </a:lnTo>
                <a:lnTo>
                  <a:pt x="1458081" y="30437"/>
                </a:lnTo>
                <a:lnTo>
                  <a:pt x="1473073" y="30436"/>
                </a:lnTo>
                <a:lnTo>
                  <a:pt x="1493515" y="30437"/>
                </a:lnTo>
                <a:lnTo>
                  <a:pt x="1516683" y="30437"/>
                </a:lnTo>
                <a:lnTo>
                  <a:pt x="1539852" y="30437"/>
                </a:lnTo>
                <a:lnTo>
                  <a:pt x="1560294" y="30436"/>
                </a:lnTo>
                <a:lnTo>
                  <a:pt x="1575740" y="30437"/>
                </a:lnTo>
                <a:lnTo>
                  <a:pt x="1588156" y="30437"/>
                </a:lnTo>
                <a:lnTo>
                  <a:pt x="1601179" y="30437"/>
                </a:lnTo>
                <a:lnTo>
                  <a:pt x="1618442" y="30436"/>
                </a:lnTo>
                <a:lnTo>
                  <a:pt x="1641686" y="30437"/>
                </a:lnTo>
                <a:lnTo>
                  <a:pt x="1668715" y="30437"/>
                </a:lnTo>
                <a:lnTo>
                  <a:pt x="1697259" y="30437"/>
                </a:lnTo>
                <a:lnTo>
                  <a:pt x="1725046" y="30436"/>
                </a:lnTo>
                <a:lnTo>
                  <a:pt x="1751697" y="30437"/>
                </a:lnTo>
                <a:lnTo>
                  <a:pt x="1778348" y="30437"/>
                </a:lnTo>
                <a:lnTo>
                  <a:pt x="1804999" y="30437"/>
                </a:lnTo>
                <a:lnTo>
                  <a:pt x="1831650" y="30436"/>
                </a:lnTo>
                <a:lnTo>
                  <a:pt x="1856938" y="30437"/>
                </a:lnTo>
                <a:lnTo>
                  <a:pt x="1881318" y="30437"/>
                </a:lnTo>
                <a:lnTo>
                  <a:pt x="1907514" y="30437"/>
                </a:lnTo>
                <a:lnTo>
                  <a:pt x="1938254" y="30436"/>
                </a:lnTo>
                <a:lnTo>
                  <a:pt x="1977398" y="30437"/>
                </a:lnTo>
                <a:lnTo>
                  <a:pt x="2022447" y="30437"/>
                </a:lnTo>
                <a:lnTo>
                  <a:pt x="2066588" y="30437"/>
                </a:lnTo>
                <a:lnTo>
                  <a:pt x="2103006" y="30436"/>
                </a:lnTo>
                <a:lnTo>
                  <a:pt x="2128066" y="30437"/>
                </a:lnTo>
                <a:lnTo>
                  <a:pt x="2146010" y="30437"/>
                </a:lnTo>
                <a:lnTo>
                  <a:pt x="2161834" y="30437"/>
                </a:lnTo>
                <a:lnTo>
                  <a:pt x="2180536" y="30436"/>
                </a:lnTo>
                <a:lnTo>
                  <a:pt x="2204764" y="30437"/>
                </a:lnTo>
                <a:lnTo>
                  <a:pt x="2231415" y="30437"/>
                </a:lnTo>
                <a:lnTo>
                  <a:pt x="2256854" y="30437"/>
                </a:lnTo>
                <a:lnTo>
                  <a:pt x="2277448" y="30436"/>
                </a:lnTo>
                <a:lnTo>
                  <a:pt x="2291228" y="30664"/>
                </a:lnTo>
                <a:lnTo>
                  <a:pt x="2300465" y="31042"/>
                </a:lnTo>
                <a:lnTo>
                  <a:pt x="2307885" y="31118"/>
                </a:lnTo>
                <a:lnTo>
                  <a:pt x="2316214" y="30436"/>
                </a:lnTo>
                <a:lnTo>
                  <a:pt x="2325223" y="28922"/>
                </a:lnTo>
                <a:lnTo>
                  <a:pt x="2333779" y="26802"/>
                </a:lnTo>
                <a:lnTo>
                  <a:pt x="2343243" y="24076"/>
                </a:lnTo>
                <a:lnTo>
                  <a:pt x="2354979" y="20745"/>
                </a:lnTo>
                <a:lnTo>
                  <a:pt x="2370348" y="16126"/>
                </a:lnTo>
                <a:lnTo>
                  <a:pt x="2388292" y="10448"/>
                </a:lnTo>
                <a:lnTo>
                  <a:pt x="2406539" y="5072"/>
                </a:lnTo>
                <a:lnTo>
                  <a:pt x="2422818" y="1362"/>
                </a:lnTo>
                <a:lnTo>
                  <a:pt x="2436521" y="0"/>
                </a:lnTo>
                <a:lnTo>
                  <a:pt x="2448863" y="151"/>
                </a:lnTo>
                <a:lnTo>
                  <a:pt x="2460296" y="908"/>
                </a:lnTo>
                <a:lnTo>
                  <a:pt x="2471274" y="1362"/>
                </a:lnTo>
                <a:lnTo>
                  <a:pt x="2480965" y="1362"/>
                </a:lnTo>
                <a:lnTo>
                  <a:pt x="2489445" y="1362"/>
                </a:lnTo>
                <a:lnTo>
                  <a:pt x="2498531" y="1362"/>
                </a:lnTo>
                <a:lnTo>
                  <a:pt x="2510039" y="1362"/>
                </a:lnTo>
                <a:lnTo>
                  <a:pt x="2525636" y="1362"/>
                </a:lnTo>
                <a:lnTo>
                  <a:pt x="2543958" y="1362"/>
                </a:lnTo>
                <a:lnTo>
                  <a:pt x="2562281" y="1362"/>
                </a:lnTo>
                <a:lnTo>
                  <a:pt x="2577878" y="1362"/>
                </a:lnTo>
                <a:lnTo>
                  <a:pt x="2588478" y="1362"/>
                </a:lnTo>
                <a:lnTo>
                  <a:pt x="2596049" y="1362"/>
                </a:lnTo>
                <a:lnTo>
                  <a:pt x="2604226" y="1362"/>
                </a:lnTo>
                <a:lnTo>
                  <a:pt x="2616643" y="1362"/>
                </a:lnTo>
                <a:lnTo>
                  <a:pt x="2635041" y="1362"/>
                </a:lnTo>
                <a:lnTo>
                  <a:pt x="2657225" y="1362"/>
                </a:lnTo>
                <a:lnTo>
                  <a:pt x="2680923" y="1362"/>
                </a:lnTo>
                <a:lnTo>
                  <a:pt x="2703865" y="1362"/>
                </a:lnTo>
                <a:lnTo>
                  <a:pt x="2725216" y="1362"/>
                </a:lnTo>
                <a:lnTo>
                  <a:pt x="2746264" y="1362"/>
                </a:lnTo>
                <a:lnTo>
                  <a:pt x="2767918" y="1362"/>
                </a:lnTo>
                <a:lnTo>
                  <a:pt x="2791086" y="1362"/>
                </a:lnTo>
                <a:lnTo>
                  <a:pt x="2817737" y="1362"/>
                </a:lnTo>
                <a:lnTo>
                  <a:pt x="2846811" y="1362"/>
                </a:lnTo>
                <a:lnTo>
                  <a:pt x="2874673" y="1362"/>
                </a:lnTo>
                <a:lnTo>
                  <a:pt x="2897690" y="1362"/>
                </a:lnTo>
                <a:lnTo>
                  <a:pt x="2914120" y="1362"/>
                </a:lnTo>
                <a:lnTo>
                  <a:pt x="2926158" y="1362"/>
                </a:lnTo>
                <a:lnTo>
                  <a:pt x="2936076" y="1362"/>
                </a:lnTo>
                <a:lnTo>
                  <a:pt x="2946146" y="1362"/>
                </a:lnTo>
                <a:lnTo>
                  <a:pt x="2956065" y="1362"/>
                </a:lnTo>
                <a:lnTo>
                  <a:pt x="2964923" y="1362"/>
                </a:lnTo>
                <a:lnTo>
                  <a:pt x="2974084" y="1362"/>
                </a:lnTo>
                <a:lnTo>
                  <a:pt x="2984912" y="1362"/>
                </a:lnTo>
                <a:lnTo>
                  <a:pt x="2996041" y="1362"/>
                </a:lnTo>
                <a:lnTo>
                  <a:pt x="3007322" y="1362"/>
                </a:lnTo>
                <a:lnTo>
                  <a:pt x="3021935" y="1362"/>
                </a:lnTo>
                <a:lnTo>
                  <a:pt x="3043059" y="1362"/>
                </a:lnTo>
                <a:lnTo>
                  <a:pt x="3074177" y="1362"/>
                </a:lnTo>
                <a:lnTo>
                  <a:pt x="3112715" y="1362"/>
                </a:lnTo>
                <a:lnTo>
                  <a:pt x="3152767" y="1362"/>
                </a:lnTo>
                <a:lnTo>
                  <a:pt x="3188428" y="1362"/>
                </a:lnTo>
                <a:lnTo>
                  <a:pt x="3217805" y="1362"/>
                </a:lnTo>
                <a:lnTo>
                  <a:pt x="3244153" y="1362"/>
                </a:lnTo>
                <a:lnTo>
                  <a:pt x="3269290" y="1362"/>
                </a:lnTo>
                <a:lnTo>
                  <a:pt x="3295032" y="1362"/>
                </a:lnTo>
                <a:lnTo>
                  <a:pt x="3322365" y="1362"/>
                </a:lnTo>
                <a:lnTo>
                  <a:pt x="3350152" y="1362"/>
                </a:lnTo>
                <a:lnTo>
                  <a:pt x="3377030" y="1362"/>
                </a:lnTo>
                <a:lnTo>
                  <a:pt x="3401636" y="1362"/>
                </a:lnTo>
                <a:lnTo>
                  <a:pt x="3422836" y="1362"/>
                </a:lnTo>
                <a:lnTo>
                  <a:pt x="3441613" y="1362"/>
                </a:lnTo>
                <a:lnTo>
                  <a:pt x="3459784" y="1362"/>
                </a:lnTo>
                <a:lnTo>
                  <a:pt x="3479167" y="1362"/>
                </a:lnTo>
                <a:lnTo>
                  <a:pt x="3501880" y="1362"/>
                </a:lnTo>
                <a:lnTo>
                  <a:pt x="3526411" y="1362"/>
                </a:lnTo>
                <a:lnTo>
                  <a:pt x="3549125" y="1362"/>
                </a:lnTo>
                <a:lnTo>
                  <a:pt x="3566388" y="1362"/>
                </a:lnTo>
                <a:lnTo>
                  <a:pt x="3576231" y="1362"/>
                </a:lnTo>
                <a:lnTo>
                  <a:pt x="3580925" y="1362"/>
                </a:lnTo>
                <a:lnTo>
                  <a:pt x="3583196" y="1362"/>
                </a:lnTo>
                <a:lnTo>
                  <a:pt x="3585771" y="1362"/>
                </a:lnTo>
                <a:lnTo>
                  <a:pt x="3590616" y="1362"/>
                </a:lnTo>
                <a:lnTo>
                  <a:pt x="3593846" y="1362"/>
                </a:lnTo>
                <a:lnTo>
                  <a:pt x="3595462" y="1362"/>
                </a:lnTo>
              </a:path>
            </a:pathLst>
          </a:custGeom>
          <a:ln w="12700">
            <a:solidFill>
              <a:srgbClr val="00FD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5" name="object 35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6" name="object 3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5523455" y="4911859"/>
              <a:ext cx="581660" cy="32384"/>
            </a:xfrm>
            <a:custGeom>
              <a:avLst/>
              <a:gdLst/>
              <a:ahLst/>
              <a:cxnLst/>
              <a:rect l="l" t="t" r="r" b="b"/>
              <a:pathLst>
                <a:path w="581660" h="32385">
                  <a:moveTo>
                    <a:pt x="0" y="1614"/>
                  </a:moveTo>
                  <a:lnTo>
                    <a:pt x="1615" y="1615"/>
                  </a:lnTo>
                  <a:lnTo>
                    <a:pt x="6460" y="1615"/>
                  </a:lnTo>
                  <a:lnTo>
                    <a:pt x="9691" y="1614"/>
                  </a:lnTo>
                  <a:lnTo>
                    <a:pt x="12921" y="1615"/>
                  </a:lnTo>
                  <a:lnTo>
                    <a:pt x="16152" y="1615"/>
                  </a:lnTo>
                  <a:lnTo>
                    <a:pt x="19382" y="1614"/>
                  </a:lnTo>
                  <a:lnTo>
                    <a:pt x="22612" y="1615"/>
                  </a:lnTo>
                  <a:lnTo>
                    <a:pt x="25842" y="1615"/>
                  </a:lnTo>
                  <a:lnTo>
                    <a:pt x="29073" y="1614"/>
                  </a:lnTo>
                  <a:lnTo>
                    <a:pt x="32303" y="1615"/>
                  </a:lnTo>
                  <a:lnTo>
                    <a:pt x="30688" y="1615"/>
                  </a:lnTo>
                  <a:lnTo>
                    <a:pt x="38765" y="1614"/>
                  </a:lnTo>
                  <a:lnTo>
                    <a:pt x="44822" y="1614"/>
                  </a:lnTo>
                  <a:lnTo>
                    <a:pt x="52090" y="1615"/>
                  </a:lnTo>
                  <a:lnTo>
                    <a:pt x="62387" y="1615"/>
                  </a:lnTo>
                  <a:lnTo>
                    <a:pt x="77530" y="1614"/>
                  </a:lnTo>
                  <a:lnTo>
                    <a:pt x="100546" y="1614"/>
                  </a:lnTo>
                  <a:lnTo>
                    <a:pt x="129620" y="1615"/>
                  </a:lnTo>
                  <a:lnTo>
                    <a:pt x="159299" y="1615"/>
                  </a:lnTo>
                  <a:lnTo>
                    <a:pt x="184134" y="1614"/>
                  </a:lnTo>
                  <a:lnTo>
                    <a:pt x="202532" y="1614"/>
                  </a:lnTo>
                  <a:lnTo>
                    <a:pt x="217447" y="1615"/>
                  </a:lnTo>
                  <a:lnTo>
                    <a:pt x="230243" y="1615"/>
                  </a:lnTo>
                  <a:lnTo>
                    <a:pt x="242281" y="1614"/>
                  </a:lnTo>
                  <a:lnTo>
                    <a:pt x="254017" y="1614"/>
                  </a:lnTo>
                  <a:lnTo>
                    <a:pt x="264692" y="1615"/>
                  </a:lnTo>
                  <a:lnTo>
                    <a:pt x="273853" y="1615"/>
                  </a:lnTo>
                  <a:lnTo>
                    <a:pt x="281046" y="1614"/>
                  </a:lnTo>
                  <a:lnTo>
                    <a:pt x="289122" y="1615"/>
                  </a:lnTo>
                  <a:lnTo>
                    <a:pt x="287507" y="1615"/>
                  </a:lnTo>
                  <a:lnTo>
                    <a:pt x="290738" y="1614"/>
                  </a:lnTo>
                  <a:lnTo>
                    <a:pt x="293968" y="1615"/>
                  </a:lnTo>
                  <a:lnTo>
                    <a:pt x="297198" y="1615"/>
                  </a:lnTo>
                  <a:lnTo>
                    <a:pt x="300429" y="1614"/>
                  </a:lnTo>
                  <a:lnTo>
                    <a:pt x="303659" y="1615"/>
                  </a:lnTo>
                  <a:lnTo>
                    <a:pt x="306889" y="1615"/>
                  </a:lnTo>
                  <a:lnTo>
                    <a:pt x="310120" y="1614"/>
                  </a:lnTo>
                  <a:lnTo>
                    <a:pt x="313351" y="1615"/>
                  </a:lnTo>
                  <a:lnTo>
                    <a:pt x="316580" y="1615"/>
                  </a:lnTo>
                  <a:lnTo>
                    <a:pt x="319811" y="1614"/>
                  </a:lnTo>
                  <a:lnTo>
                    <a:pt x="323041" y="1615"/>
                  </a:lnTo>
                  <a:lnTo>
                    <a:pt x="326272" y="1615"/>
                  </a:lnTo>
                  <a:lnTo>
                    <a:pt x="329503" y="1614"/>
                  </a:lnTo>
                  <a:lnTo>
                    <a:pt x="332733" y="1615"/>
                  </a:lnTo>
                  <a:lnTo>
                    <a:pt x="335963" y="0"/>
                  </a:lnTo>
                  <a:lnTo>
                    <a:pt x="339194" y="1614"/>
                  </a:lnTo>
                  <a:lnTo>
                    <a:pt x="342424" y="3230"/>
                  </a:lnTo>
                  <a:lnTo>
                    <a:pt x="345654" y="9691"/>
                  </a:lnTo>
                  <a:lnTo>
                    <a:pt x="348885" y="11306"/>
                  </a:lnTo>
                  <a:lnTo>
                    <a:pt x="352116" y="12921"/>
                  </a:lnTo>
                  <a:lnTo>
                    <a:pt x="355345" y="11306"/>
                  </a:lnTo>
                  <a:lnTo>
                    <a:pt x="358576" y="11306"/>
                  </a:lnTo>
                  <a:lnTo>
                    <a:pt x="361806" y="11306"/>
                  </a:lnTo>
                  <a:lnTo>
                    <a:pt x="363422" y="11306"/>
                  </a:lnTo>
                  <a:lnTo>
                    <a:pt x="368268" y="11306"/>
                  </a:lnTo>
                  <a:lnTo>
                    <a:pt x="373113" y="11306"/>
                  </a:lnTo>
                  <a:lnTo>
                    <a:pt x="382804" y="11306"/>
                  </a:lnTo>
                  <a:lnTo>
                    <a:pt x="387650" y="11306"/>
                  </a:lnTo>
                  <a:lnTo>
                    <a:pt x="392496" y="11306"/>
                  </a:lnTo>
                  <a:lnTo>
                    <a:pt x="394110" y="11306"/>
                  </a:lnTo>
                  <a:lnTo>
                    <a:pt x="397342" y="11306"/>
                  </a:lnTo>
                  <a:lnTo>
                    <a:pt x="400572" y="11306"/>
                  </a:lnTo>
                  <a:lnTo>
                    <a:pt x="403802" y="11306"/>
                  </a:lnTo>
                  <a:lnTo>
                    <a:pt x="407033" y="11306"/>
                  </a:lnTo>
                  <a:lnTo>
                    <a:pt x="410263" y="11306"/>
                  </a:lnTo>
                  <a:lnTo>
                    <a:pt x="411878" y="9691"/>
                  </a:lnTo>
                  <a:lnTo>
                    <a:pt x="416724" y="11306"/>
                  </a:lnTo>
                  <a:lnTo>
                    <a:pt x="421569" y="12921"/>
                  </a:lnTo>
                  <a:lnTo>
                    <a:pt x="431261" y="19382"/>
                  </a:lnTo>
                  <a:lnTo>
                    <a:pt x="436107" y="20997"/>
                  </a:lnTo>
                  <a:lnTo>
                    <a:pt x="440952" y="22613"/>
                  </a:lnTo>
                  <a:lnTo>
                    <a:pt x="442567" y="20998"/>
                  </a:lnTo>
                  <a:lnTo>
                    <a:pt x="445798" y="20997"/>
                  </a:lnTo>
                  <a:lnTo>
                    <a:pt x="449028" y="20997"/>
                  </a:lnTo>
                  <a:lnTo>
                    <a:pt x="450643" y="20998"/>
                  </a:lnTo>
                  <a:lnTo>
                    <a:pt x="455489" y="20997"/>
                  </a:lnTo>
                  <a:lnTo>
                    <a:pt x="460335" y="20997"/>
                  </a:lnTo>
                  <a:lnTo>
                    <a:pt x="470026" y="20998"/>
                  </a:lnTo>
                  <a:lnTo>
                    <a:pt x="474872" y="20997"/>
                  </a:lnTo>
                  <a:lnTo>
                    <a:pt x="479717" y="20997"/>
                  </a:lnTo>
                  <a:lnTo>
                    <a:pt x="479717" y="19382"/>
                  </a:lnTo>
                  <a:lnTo>
                    <a:pt x="484563" y="20997"/>
                  </a:lnTo>
                  <a:lnTo>
                    <a:pt x="489408" y="22613"/>
                  </a:lnTo>
                  <a:lnTo>
                    <a:pt x="497484" y="29074"/>
                  </a:lnTo>
                  <a:lnTo>
                    <a:pt x="503945" y="30689"/>
                  </a:lnTo>
                  <a:lnTo>
                    <a:pt x="510406" y="32304"/>
                  </a:lnTo>
                  <a:lnTo>
                    <a:pt x="518482" y="30689"/>
                  </a:lnTo>
                  <a:lnTo>
                    <a:pt x="523328" y="30689"/>
                  </a:lnTo>
                  <a:lnTo>
                    <a:pt x="528173" y="30689"/>
                  </a:lnTo>
                  <a:lnTo>
                    <a:pt x="529788" y="30689"/>
                  </a:lnTo>
                  <a:lnTo>
                    <a:pt x="533019" y="30689"/>
                  </a:lnTo>
                  <a:lnTo>
                    <a:pt x="536249" y="30689"/>
                  </a:lnTo>
                  <a:lnTo>
                    <a:pt x="539480" y="30689"/>
                  </a:lnTo>
                  <a:lnTo>
                    <a:pt x="542711" y="30689"/>
                  </a:lnTo>
                  <a:lnTo>
                    <a:pt x="545941" y="30689"/>
                  </a:lnTo>
                  <a:lnTo>
                    <a:pt x="549171" y="30689"/>
                  </a:lnTo>
                  <a:lnTo>
                    <a:pt x="552402" y="30689"/>
                  </a:lnTo>
                  <a:lnTo>
                    <a:pt x="555632" y="30689"/>
                  </a:lnTo>
                  <a:lnTo>
                    <a:pt x="557247" y="30689"/>
                  </a:lnTo>
                  <a:lnTo>
                    <a:pt x="562093" y="30689"/>
                  </a:lnTo>
                  <a:lnTo>
                    <a:pt x="566939" y="30689"/>
                  </a:lnTo>
                  <a:lnTo>
                    <a:pt x="578244" y="30689"/>
                  </a:lnTo>
                  <a:lnTo>
                    <a:pt x="581476" y="30689"/>
                  </a:lnTo>
                </a:path>
              </a:pathLst>
            </a:custGeom>
            <a:ln w="12700">
              <a:solidFill>
                <a:srgbClr val="00FD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27655" y="4868359"/>
              <a:ext cx="149992" cy="167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923414">
              <a:lnSpc>
                <a:spcPct val="100000"/>
              </a:lnSpc>
              <a:spcBef>
                <a:spcPts val="114"/>
              </a:spcBef>
            </a:pPr>
            <a:r>
              <a:rPr dirty="0" spc="-254"/>
              <a:t>DISEÑO</a:t>
            </a:r>
            <a:r>
              <a:rPr dirty="0" spc="-45"/>
              <a:t> </a:t>
            </a:r>
            <a:r>
              <a:rPr dirty="0" spc="-270"/>
              <a:t>DE</a:t>
            </a:r>
            <a:r>
              <a:rPr dirty="0" spc="-10"/>
              <a:t> </a:t>
            </a:r>
            <a:r>
              <a:rPr dirty="0"/>
              <a:t>CURVA</a:t>
            </a:r>
            <a:r>
              <a:rPr dirty="0" spc="-235"/>
              <a:t> </a:t>
            </a:r>
            <a:r>
              <a:rPr dirty="0" spc="-380"/>
              <a:t>ESPIRAL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2458" y="822960"/>
            <a:ext cx="5465650" cy="25450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5971" y="822960"/>
            <a:ext cx="1457074" cy="2540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57341" y="1627632"/>
            <a:ext cx="4413861" cy="19811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57341" y="2119883"/>
            <a:ext cx="5934813" cy="2286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36076" y="5131307"/>
            <a:ext cx="3425952" cy="198120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2238755" y="2540507"/>
            <a:ext cx="6410325" cy="327660"/>
          </a:xfrm>
          <a:custGeom>
            <a:avLst/>
            <a:gdLst/>
            <a:ahLst/>
            <a:cxnLst/>
            <a:rect l="l" t="t" r="r" b="b"/>
            <a:pathLst>
              <a:path w="6410325" h="327660">
                <a:moveTo>
                  <a:pt x="6409944" y="327659"/>
                </a:moveTo>
                <a:lnTo>
                  <a:pt x="0" y="327659"/>
                </a:lnTo>
                <a:lnTo>
                  <a:pt x="0" y="0"/>
                </a:lnTo>
                <a:lnTo>
                  <a:pt x="6409944" y="0"/>
                </a:lnTo>
                <a:lnTo>
                  <a:pt x="6409944" y="327659"/>
                </a:lnTo>
                <a:close/>
              </a:path>
            </a:pathLst>
          </a:custGeom>
          <a:solidFill>
            <a:srgbClr val="F2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238743" y="2540520"/>
            <a:ext cx="7457440" cy="2190115"/>
          </a:xfrm>
          <a:custGeom>
            <a:avLst/>
            <a:gdLst/>
            <a:ahLst/>
            <a:cxnLst/>
            <a:rect l="l" t="t" r="r" b="b"/>
            <a:pathLst>
              <a:path w="7457440" h="2190115">
                <a:moveTo>
                  <a:pt x="7456932" y="0"/>
                </a:moveTo>
                <a:lnTo>
                  <a:pt x="6409957" y="0"/>
                </a:lnTo>
                <a:lnTo>
                  <a:pt x="6409957" y="327647"/>
                </a:lnTo>
                <a:lnTo>
                  <a:pt x="0" y="327647"/>
                </a:lnTo>
                <a:lnTo>
                  <a:pt x="0" y="2189988"/>
                </a:lnTo>
                <a:lnTo>
                  <a:pt x="6409957" y="2189988"/>
                </a:lnTo>
                <a:lnTo>
                  <a:pt x="7456932" y="2189988"/>
                </a:lnTo>
                <a:lnTo>
                  <a:pt x="7456932" y="2029955"/>
                </a:lnTo>
                <a:lnTo>
                  <a:pt x="7456932" y="1868424"/>
                </a:lnTo>
                <a:lnTo>
                  <a:pt x="7456932" y="327647"/>
                </a:lnTo>
                <a:lnTo>
                  <a:pt x="7456932" y="0"/>
                </a:lnTo>
                <a:close/>
              </a:path>
            </a:pathLst>
          </a:custGeom>
          <a:solidFill>
            <a:srgbClr val="F2F9F9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0" name="object 10" descr=""/>
          <p:cNvGraphicFramePr>
            <a:graphicFrameLocks noGrp="1"/>
          </p:cNvGraphicFramePr>
          <p:nvPr/>
        </p:nvGraphicFramePr>
        <p:xfrm>
          <a:off x="2231897" y="2533650"/>
          <a:ext cx="7546975" cy="2188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8050"/>
                <a:gridCol w="1028700"/>
                <a:gridCol w="1515110"/>
                <a:gridCol w="434339"/>
                <a:gridCol w="541020"/>
                <a:gridCol w="495300"/>
                <a:gridCol w="633729"/>
                <a:gridCol w="853439"/>
                <a:gridCol w="1047114"/>
              </a:tblGrid>
              <a:tr h="327025">
                <a:tc gridSpan="2">
                  <a:txBody>
                    <a:bodyPr/>
                    <a:lstStyle/>
                    <a:p>
                      <a:pPr marL="62738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dirty="0" sz="1400" spc="-10">
                          <a:latin typeface="Verdana"/>
                          <a:cs typeface="Verdana"/>
                        </a:rPr>
                        <a:t>Abscisa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B="0" marT="55244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Cuerda</a:t>
                      </a:r>
                      <a:r>
                        <a:rPr dirty="0" sz="1000" spc="-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desde</a:t>
                      </a:r>
                      <a:r>
                        <a:rPr dirty="0" sz="100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25">
                          <a:latin typeface="Verdana"/>
                          <a:cs typeface="Verdana"/>
                        </a:rPr>
                        <a:t>el</a:t>
                      </a:r>
                      <a:r>
                        <a:rPr dirty="0" sz="1000" spc="-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155">
                          <a:latin typeface="Verdana"/>
                          <a:cs typeface="Verdana"/>
                        </a:rPr>
                        <a:t>TE</a:t>
                      </a:r>
                      <a:r>
                        <a:rPr dirty="0" sz="1000" spc="-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o</a:t>
                      </a:r>
                      <a:r>
                        <a:rPr dirty="0" sz="10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25">
                          <a:latin typeface="Verdana"/>
                          <a:cs typeface="Verdana"/>
                        </a:rPr>
                        <a:t>ET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844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48704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dirty="0" sz="1000" spc="-60">
                          <a:latin typeface="Verdana"/>
                          <a:cs typeface="Verdana"/>
                        </a:rPr>
                        <a:t>Azimut</a:t>
                      </a:r>
                      <a:r>
                        <a:rPr dirty="0" sz="1000" spc="-3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desde</a:t>
                      </a:r>
                      <a:r>
                        <a:rPr dirty="0" sz="1000" spc="-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25">
                          <a:latin typeface="Verdana"/>
                          <a:cs typeface="Verdana"/>
                        </a:rPr>
                        <a:t>el</a:t>
                      </a:r>
                      <a:r>
                        <a:rPr dirty="0" sz="1000" spc="-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25">
                          <a:latin typeface="Verdana"/>
                          <a:cs typeface="Verdana"/>
                        </a:rPr>
                        <a:t>TE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844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Coorde</a:t>
                      </a:r>
                      <a:r>
                        <a:rPr dirty="0" sz="1000" spc="3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20">
                          <a:latin typeface="Verdana"/>
                          <a:cs typeface="Verdana"/>
                        </a:rPr>
                        <a:t>Este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844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dirty="0" sz="1000">
                          <a:latin typeface="Verdana"/>
                          <a:cs typeface="Verdana"/>
                        </a:rPr>
                        <a:t>Coord</a:t>
                      </a:r>
                      <a:r>
                        <a:rPr dirty="0" sz="1000" spc="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10">
                          <a:latin typeface="Verdana"/>
                          <a:cs typeface="Verdana"/>
                        </a:rPr>
                        <a:t>Norte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844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50">
                          <a:latin typeface="Verdana"/>
                          <a:cs typeface="Verdana"/>
                        </a:rPr>
                        <a:t>Abscisa</a:t>
                      </a:r>
                      <a:r>
                        <a:rPr dirty="0" sz="850" spc="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850">
                          <a:latin typeface="Verdana"/>
                          <a:cs typeface="Verdana"/>
                        </a:rPr>
                        <a:t>del</a:t>
                      </a:r>
                      <a:r>
                        <a:rPr dirty="0" sz="850" spc="2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850" spc="-25">
                          <a:latin typeface="Verdana"/>
                          <a:cs typeface="Verdana"/>
                        </a:rPr>
                        <a:t>TE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71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K4+245,000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71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GRA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71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MIN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71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SEG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71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388,733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71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376,426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71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K4+250,000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5,000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42,023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42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50">
                          <a:latin typeface="Verdana"/>
                          <a:cs typeface="Verdana"/>
                        </a:rPr>
                        <a:t>1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22,506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392,081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380,140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K4+260,000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15,000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42,239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42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14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19,436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398,817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387,531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K4+270,000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24,999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42,663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42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39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47,300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405,675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394,809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K4+280,000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34,993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43,300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43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17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58,972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412,732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401,893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K4+290,000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44,975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44,148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44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50">
                          <a:latin typeface="Verdana"/>
                          <a:cs typeface="Verdana"/>
                        </a:rPr>
                        <a:t>8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54,101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420,059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408,697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K4+300,000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54,931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45,209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45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12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31,884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427,717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415,126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K4+310,000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64,841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46,481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46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28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50,77412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435,752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421,075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K4+320,000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74,675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47,963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47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57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48,112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444,196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426,429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K4+330,000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84,393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49,655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49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39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19,679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453,055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431,060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61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K4+340,000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93,943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51,555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51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33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19,147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462,310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434,836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39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>
                          <a:latin typeface="Verdana"/>
                          <a:cs typeface="Verdana"/>
                        </a:rPr>
                        <a:t>Abscisa</a:t>
                      </a:r>
                      <a:r>
                        <a:rPr dirty="0" sz="850" spc="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850">
                          <a:latin typeface="Verdana"/>
                          <a:cs typeface="Verdana"/>
                        </a:rPr>
                        <a:t>del</a:t>
                      </a:r>
                      <a:r>
                        <a:rPr dirty="0" sz="850" spc="2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850" spc="-25">
                          <a:latin typeface="Verdana"/>
                          <a:cs typeface="Verdana"/>
                        </a:rPr>
                        <a:t>EC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2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K4+345,000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2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98,635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2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52,582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2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52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2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25">
                          <a:latin typeface="Verdana"/>
                          <a:cs typeface="Verdana"/>
                        </a:rPr>
                        <a:t>34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2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56,632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2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467,072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2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850" spc="-10">
                          <a:latin typeface="Verdana"/>
                          <a:cs typeface="Verdana"/>
                        </a:rPr>
                        <a:t>436,359</a:t>
                      </a:r>
                      <a:endParaRPr sz="850">
                        <a:latin typeface="Verdana"/>
                        <a:cs typeface="Verdana"/>
                      </a:endParaRPr>
                    </a:p>
                  </a:txBody>
                  <a:tcPr marL="0" marR="0" marB="0" marT="12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object 11" descr=""/>
          <p:cNvSpPr/>
          <p:nvPr/>
        </p:nvSpPr>
        <p:spPr>
          <a:xfrm>
            <a:off x="2238743" y="5867400"/>
            <a:ext cx="7457440" cy="1351915"/>
          </a:xfrm>
          <a:custGeom>
            <a:avLst/>
            <a:gdLst/>
            <a:ahLst/>
            <a:cxnLst/>
            <a:rect l="l" t="t" r="r" b="b"/>
            <a:pathLst>
              <a:path w="7457440" h="1351915">
                <a:moveTo>
                  <a:pt x="7456932" y="0"/>
                </a:moveTo>
                <a:lnTo>
                  <a:pt x="5468124" y="0"/>
                </a:lnTo>
                <a:lnTo>
                  <a:pt x="0" y="0"/>
                </a:lnTo>
                <a:lnTo>
                  <a:pt x="0" y="173736"/>
                </a:lnTo>
                <a:lnTo>
                  <a:pt x="0" y="1351788"/>
                </a:lnTo>
                <a:lnTo>
                  <a:pt x="6594348" y="1351788"/>
                </a:lnTo>
                <a:lnTo>
                  <a:pt x="7456932" y="1351788"/>
                </a:lnTo>
                <a:lnTo>
                  <a:pt x="7456932" y="1178052"/>
                </a:lnTo>
                <a:lnTo>
                  <a:pt x="7456932" y="173736"/>
                </a:lnTo>
                <a:lnTo>
                  <a:pt x="7456932" y="0"/>
                </a:lnTo>
                <a:close/>
              </a:path>
            </a:pathLst>
          </a:custGeom>
          <a:solidFill>
            <a:srgbClr val="F2F9F9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2231897" y="5860541"/>
          <a:ext cx="7546975" cy="1348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6155"/>
                <a:gridCol w="1120140"/>
                <a:gridCol w="595630"/>
                <a:gridCol w="751205"/>
                <a:gridCol w="696595"/>
                <a:gridCol w="1318260"/>
                <a:gridCol w="588010"/>
                <a:gridCol w="537844"/>
                <a:gridCol w="862329"/>
              </a:tblGrid>
              <a:tr h="173355">
                <a:tc>
                  <a:txBody>
                    <a:bodyPr/>
                    <a:lstStyle/>
                    <a:p>
                      <a:pPr algn="ctr" marR="61594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20">
                          <a:latin typeface="Verdana"/>
                          <a:cs typeface="Verdana"/>
                        </a:rPr>
                        <a:t>Abscisa</a:t>
                      </a:r>
                      <a:r>
                        <a:rPr dirty="0" sz="1000" spc="-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del</a:t>
                      </a:r>
                      <a:r>
                        <a:rPr dirty="0" sz="100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25">
                          <a:latin typeface="Verdana"/>
                          <a:cs typeface="Verdana"/>
                        </a:rPr>
                        <a:t>EC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K4+345,000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5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5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0,000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distancia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435609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60">
                          <a:latin typeface="Verdana"/>
                          <a:cs typeface="Verdana"/>
                        </a:rPr>
                        <a:t>Azimut</a:t>
                      </a:r>
                      <a:r>
                        <a:rPr dirty="0" sz="1000" spc="-3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desde</a:t>
                      </a:r>
                      <a:r>
                        <a:rPr dirty="0" sz="1000" spc="-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25">
                          <a:latin typeface="Verdana"/>
                          <a:cs typeface="Verdana"/>
                        </a:rPr>
                        <a:t>el</a:t>
                      </a:r>
                      <a:r>
                        <a:rPr dirty="0" sz="1000" spc="-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20">
                          <a:latin typeface="Verdana"/>
                          <a:cs typeface="Verdana"/>
                        </a:rPr>
                        <a:t>O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5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K4+350,000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50">
                          <a:latin typeface="Verdana"/>
                          <a:cs typeface="Verdana"/>
                        </a:rPr>
                        <a:t>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35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32,529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90,000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347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50">
                          <a:latin typeface="Verdana"/>
                          <a:cs typeface="Verdana"/>
                        </a:rPr>
                        <a:t>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56,618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65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1155"/>
                        </a:lnSpc>
                        <a:spcBef>
                          <a:spcPts val="5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K4+360,000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55"/>
                        </a:spcBef>
                      </a:pPr>
                      <a:r>
                        <a:rPr dirty="0" sz="1000" spc="-50">
                          <a:latin typeface="Verdana"/>
                          <a:cs typeface="Verdana"/>
                        </a:rPr>
                        <a:t>4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55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46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5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37,588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5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90,000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55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353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55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23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5"/>
                        </a:lnSpc>
                        <a:spcBef>
                          <a:spcPts val="5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6,735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65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K4+370,000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50">
                          <a:latin typeface="Verdana"/>
                          <a:cs typeface="Verdana"/>
                        </a:rPr>
                        <a:t>7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57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42,647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90,000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359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45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16,853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65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K4+380,000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11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50">
                          <a:latin typeface="Verdana"/>
                          <a:cs typeface="Verdana"/>
                        </a:rPr>
                        <a:t>8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47,706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90,000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50">
                          <a:latin typeface="Verdana"/>
                          <a:cs typeface="Verdana"/>
                        </a:rPr>
                        <a:t>6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50">
                          <a:latin typeface="Verdana"/>
                          <a:cs typeface="Verdana"/>
                        </a:rPr>
                        <a:t>7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26,970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65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K4+390,000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14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19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52,764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90,000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12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29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55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37,088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69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73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K4+400,000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17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30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57,823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90,000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18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51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47,205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73355">
                <a:tc>
                  <a:txBody>
                    <a:bodyPr/>
                    <a:lstStyle/>
                    <a:p>
                      <a:pPr algn="ctr" marR="62865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20">
                          <a:latin typeface="Verdana"/>
                          <a:cs typeface="Verdana"/>
                        </a:rPr>
                        <a:t>Abscisa</a:t>
                      </a:r>
                      <a:r>
                        <a:rPr dirty="0" sz="1000" spc="-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>
                          <a:latin typeface="Verdana"/>
                          <a:cs typeface="Verdana"/>
                        </a:rPr>
                        <a:t>del</a:t>
                      </a:r>
                      <a:r>
                        <a:rPr dirty="0" sz="100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000" spc="-25">
                          <a:latin typeface="Verdana"/>
                          <a:cs typeface="Verdana"/>
                        </a:rPr>
                        <a:t>CE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K4+405,190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19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10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8,441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90,000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22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25">
                          <a:latin typeface="Verdana"/>
                          <a:cs typeface="Verdana"/>
                        </a:rPr>
                        <a:t>10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  <a:spcBef>
                          <a:spcPts val="90"/>
                        </a:spcBef>
                      </a:pPr>
                      <a:r>
                        <a:rPr dirty="0" sz="1000" spc="-10">
                          <a:latin typeface="Verdana"/>
                          <a:cs typeface="Verdana"/>
                        </a:rPr>
                        <a:t>8,441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B="0" marT="114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7764" y="132073"/>
            <a:ext cx="5718810" cy="56134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254"/>
              <a:t>DISEÑO</a:t>
            </a:r>
            <a:r>
              <a:rPr dirty="0" spc="-45"/>
              <a:t> </a:t>
            </a:r>
            <a:r>
              <a:rPr dirty="0" spc="-270"/>
              <a:t>DE</a:t>
            </a:r>
            <a:r>
              <a:rPr dirty="0" spc="-10"/>
              <a:t> </a:t>
            </a:r>
            <a:r>
              <a:rPr dirty="0"/>
              <a:t>CURVA</a:t>
            </a:r>
            <a:r>
              <a:rPr dirty="0" spc="-235"/>
              <a:t> </a:t>
            </a:r>
            <a:r>
              <a:rPr dirty="0" spc="-380"/>
              <a:t>ESPIRAL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2458" y="771144"/>
            <a:ext cx="6107906" cy="25450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4459" y="3938016"/>
            <a:ext cx="3107816" cy="304800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3860291" y="6905244"/>
            <a:ext cx="4128770" cy="0"/>
          </a:xfrm>
          <a:custGeom>
            <a:avLst/>
            <a:gdLst/>
            <a:ahLst/>
            <a:cxnLst/>
            <a:rect l="l" t="t" r="r" b="b"/>
            <a:pathLst>
              <a:path w="4128770" h="0">
                <a:moveTo>
                  <a:pt x="0" y="0"/>
                </a:moveTo>
                <a:lnTo>
                  <a:pt x="4128516" y="0"/>
                </a:lnTo>
              </a:path>
            </a:pathLst>
          </a:custGeom>
          <a:ln w="10668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860291" y="6646164"/>
            <a:ext cx="4128770" cy="0"/>
          </a:xfrm>
          <a:custGeom>
            <a:avLst/>
            <a:gdLst/>
            <a:ahLst/>
            <a:cxnLst/>
            <a:rect l="l" t="t" r="r" b="b"/>
            <a:pathLst>
              <a:path w="4128770" h="0">
                <a:moveTo>
                  <a:pt x="0" y="0"/>
                </a:moveTo>
                <a:lnTo>
                  <a:pt x="4128516" y="0"/>
                </a:lnTo>
              </a:path>
            </a:pathLst>
          </a:custGeom>
          <a:ln w="10668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3860291" y="6385560"/>
            <a:ext cx="4128770" cy="0"/>
          </a:xfrm>
          <a:custGeom>
            <a:avLst/>
            <a:gdLst/>
            <a:ahLst/>
            <a:cxnLst/>
            <a:rect l="l" t="t" r="r" b="b"/>
            <a:pathLst>
              <a:path w="4128770" h="0">
                <a:moveTo>
                  <a:pt x="0" y="0"/>
                </a:moveTo>
                <a:lnTo>
                  <a:pt x="4128516" y="0"/>
                </a:lnTo>
              </a:path>
            </a:pathLst>
          </a:custGeom>
          <a:ln w="10668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3860291" y="6124956"/>
            <a:ext cx="4128770" cy="0"/>
          </a:xfrm>
          <a:custGeom>
            <a:avLst/>
            <a:gdLst/>
            <a:ahLst/>
            <a:cxnLst/>
            <a:rect l="l" t="t" r="r" b="b"/>
            <a:pathLst>
              <a:path w="4128770" h="0">
                <a:moveTo>
                  <a:pt x="0" y="0"/>
                </a:moveTo>
                <a:lnTo>
                  <a:pt x="4128516" y="0"/>
                </a:lnTo>
              </a:path>
            </a:pathLst>
          </a:custGeom>
          <a:ln w="10668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3814572" y="4559045"/>
            <a:ext cx="4179570" cy="2653030"/>
            <a:chOff x="3814572" y="4559045"/>
            <a:chExt cx="4179570" cy="2653030"/>
          </a:xfrm>
        </p:grpSpPr>
        <p:sp>
          <p:nvSpPr>
            <p:cNvPr id="10" name="object 10" descr=""/>
            <p:cNvSpPr/>
            <p:nvPr/>
          </p:nvSpPr>
          <p:spPr>
            <a:xfrm>
              <a:off x="3860291" y="4564380"/>
              <a:ext cx="4128770" cy="1300480"/>
            </a:xfrm>
            <a:custGeom>
              <a:avLst/>
              <a:gdLst/>
              <a:ahLst/>
              <a:cxnLst/>
              <a:rect l="l" t="t" r="r" b="b"/>
              <a:pathLst>
                <a:path w="4128770" h="1300479">
                  <a:moveTo>
                    <a:pt x="0" y="1299971"/>
                  </a:moveTo>
                  <a:lnTo>
                    <a:pt x="4128516" y="1299971"/>
                  </a:lnTo>
                </a:path>
                <a:path w="4128770" h="1300479">
                  <a:moveTo>
                    <a:pt x="0" y="1040891"/>
                  </a:moveTo>
                  <a:lnTo>
                    <a:pt x="4128516" y="1040891"/>
                  </a:lnTo>
                </a:path>
                <a:path w="4128770" h="1300479">
                  <a:moveTo>
                    <a:pt x="0" y="780287"/>
                  </a:moveTo>
                  <a:lnTo>
                    <a:pt x="4128516" y="780287"/>
                  </a:lnTo>
                </a:path>
                <a:path w="4128770" h="1300479">
                  <a:moveTo>
                    <a:pt x="0" y="519683"/>
                  </a:moveTo>
                  <a:lnTo>
                    <a:pt x="4128516" y="519683"/>
                  </a:lnTo>
                </a:path>
                <a:path w="4128770" h="1300479">
                  <a:moveTo>
                    <a:pt x="0" y="259079"/>
                  </a:moveTo>
                  <a:lnTo>
                    <a:pt x="4128516" y="259079"/>
                  </a:lnTo>
                </a:path>
                <a:path w="4128770" h="1300479">
                  <a:moveTo>
                    <a:pt x="0" y="0"/>
                  </a:moveTo>
                  <a:lnTo>
                    <a:pt x="4128516" y="0"/>
                  </a:lnTo>
                </a:path>
              </a:pathLst>
            </a:custGeom>
            <a:ln w="10668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860291" y="4564379"/>
              <a:ext cx="0" cy="2601595"/>
            </a:xfrm>
            <a:custGeom>
              <a:avLst/>
              <a:gdLst/>
              <a:ahLst/>
              <a:cxnLst/>
              <a:rect l="l" t="t" r="r" b="b"/>
              <a:pathLst>
                <a:path w="0" h="2601595">
                  <a:moveTo>
                    <a:pt x="0" y="2601467"/>
                  </a:moveTo>
                  <a:lnTo>
                    <a:pt x="0" y="0"/>
                  </a:lnTo>
                </a:path>
              </a:pathLst>
            </a:custGeom>
            <a:ln w="10668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814572" y="4564379"/>
              <a:ext cx="45720" cy="2601595"/>
            </a:xfrm>
            <a:custGeom>
              <a:avLst/>
              <a:gdLst/>
              <a:ahLst/>
              <a:cxnLst/>
              <a:rect l="l" t="t" r="r" b="b"/>
              <a:pathLst>
                <a:path w="45720" h="2601595">
                  <a:moveTo>
                    <a:pt x="0" y="2601467"/>
                  </a:moveTo>
                  <a:lnTo>
                    <a:pt x="45720" y="2601467"/>
                  </a:lnTo>
                </a:path>
                <a:path w="45720" h="2601595">
                  <a:moveTo>
                    <a:pt x="0" y="2340863"/>
                  </a:moveTo>
                  <a:lnTo>
                    <a:pt x="45720" y="2340863"/>
                  </a:lnTo>
                </a:path>
                <a:path w="45720" h="2601595">
                  <a:moveTo>
                    <a:pt x="0" y="2081783"/>
                  </a:moveTo>
                  <a:lnTo>
                    <a:pt x="45720" y="2081783"/>
                  </a:lnTo>
                </a:path>
                <a:path w="45720" h="2601595">
                  <a:moveTo>
                    <a:pt x="0" y="1821179"/>
                  </a:moveTo>
                  <a:lnTo>
                    <a:pt x="45720" y="1821179"/>
                  </a:lnTo>
                </a:path>
                <a:path w="45720" h="2601595">
                  <a:moveTo>
                    <a:pt x="0" y="1560575"/>
                  </a:moveTo>
                  <a:lnTo>
                    <a:pt x="45720" y="1560575"/>
                  </a:lnTo>
                </a:path>
                <a:path w="45720" h="2601595">
                  <a:moveTo>
                    <a:pt x="0" y="1299971"/>
                  </a:moveTo>
                  <a:lnTo>
                    <a:pt x="45720" y="1299971"/>
                  </a:lnTo>
                </a:path>
                <a:path w="45720" h="2601595">
                  <a:moveTo>
                    <a:pt x="0" y="1040891"/>
                  </a:moveTo>
                  <a:lnTo>
                    <a:pt x="45720" y="1040891"/>
                  </a:lnTo>
                </a:path>
                <a:path w="45720" h="2601595">
                  <a:moveTo>
                    <a:pt x="0" y="780287"/>
                  </a:moveTo>
                  <a:lnTo>
                    <a:pt x="45720" y="780287"/>
                  </a:lnTo>
                </a:path>
                <a:path w="45720" h="2601595">
                  <a:moveTo>
                    <a:pt x="0" y="519683"/>
                  </a:moveTo>
                  <a:lnTo>
                    <a:pt x="45720" y="519683"/>
                  </a:lnTo>
                </a:path>
                <a:path w="45720" h="2601595">
                  <a:moveTo>
                    <a:pt x="0" y="259079"/>
                  </a:moveTo>
                  <a:lnTo>
                    <a:pt x="45720" y="259079"/>
                  </a:lnTo>
                </a:path>
                <a:path w="45720" h="2601595">
                  <a:moveTo>
                    <a:pt x="0" y="0"/>
                  </a:moveTo>
                  <a:lnTo>
                    <a:pt x="45720" y="0"/>
                  </a:lnTo>
                </a:path>
              </a:pathLst>
            </a:custGeom>
            <a:ln w="10668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860291" y="7165847"/>
              <a:ext cx="4128770" cy="0"/>
            </a:xfrm>
            <a:custGeom>
              <a:avLst/>
              <a:gdLst/>
              <a:ahLst/>
              <a:cxnLst/>
              <a:rect l="l" t="t" r="r" b="b"/>
              <a:pathLst>
                <a:path w="4128770" h="0">
                  <a:moveTo>
                    <a:pt x="0" y="0"/>
                  </a:moveTo>
                  <a:lnTo>
                    <a:pt x="4128515" y="0"/>
                  </a:lnTo>
                </a:path>
              </a:pathLst>
            </a:custGeom>
            <a:ln w="10668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860291" y="7165847"/>
              <a:ext cx="4128770" cy="45720"/>
            </a:xfrm>
            <a:custGeom>
              <a:avLst/>
              <a:gdLst/>
              <a:ahLst/>
              <a:cxnLst/>
              <a:rect l="l" t="t" r="r" b="b"/>
              <a:pathLst>
                <a:path w="4128770" h="45720">
                  <a:moveTo>
                    <a:pt x="0" y="0"/>
                  </a:moveTo>
                  <a:lnTo>
                    <a:pt x="0" y="45720"/>
                  </a:lnTo>
                </a:path>
                <a:path w="4128770" h="45720">
                  <a:moveTo>
                    <a:pt x="687324" y="0"/>
                  </a:moveTo>
                  <a:lnTo>
                    <a:pt x="687324" y="45720"/>
                  </a:lnTo>
                </a:path>
                <a:path w="4128770" h="45720">
                  <a:moveTo>
                    <a:pt x="1376171" y="0"/>
                  </a:moveTo>
                  <a:lnTo>
                    <a:pt x="1376171" y="45720"/>
                  </a:lnTo>
                </a:path>
                <a:path w="4128770" h="45720">
                  <a:moveTo>
                    <a:pt x="2063495" y="0"/>
                  </a:moveTo>
                  <a:lnTo>
                    <a:pt x="2063495" y="45720"/>
                  </a:lnTo>
                </a:path>
                <a:path w="4128770" h="45720">
                  <a:moveTo>
                    <a:pt x="2752343" y="0"/>
                  </a:moveTo>
                  <a:lnTo>
                    <a:pt x="2752343" y="45720"/>
                  </a:lnTo>
                </a:path>
                <a:path w="4128770" h="45720">
                  <a:moveTo>
                    <a:pt x="3439667" y="0"/>
                  </a:moveTo>
                  <a:lnTo>
                    <a:pt x="3439667" y="45720"/>
                  </a:lnTo>
                </a:path>
                <a:path w="4128770" h="45720">
                  <a:moveTo>
                    <a:pt x="4128516" y="0"/>
                  </a:moveTo>
                  <a:lnTo>
                    <a:pt x="4128516" y="45720"/>
                  </a:lnTo>
                </a:path>
              </a:pathLst>
            </a:custGeom>
            <a:ln w="10668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393691" y="4826507"/>
              <a:ext cx="2875915" cy="1937385"/>
            </a:xfrm>
            <a:custGeom>
              <a:avLst/>
              <a:gdLst/>
              <a:ahLst/>
              <a:cxnLst/>
              <a:rect l="l" t="t" r="r" b="b"/>
              <a:pathLst>
                <a:path w="2875915" h="1937384">
                  <a:moveTo>
                    <a:pt x="0" y="1652016"/>
                  </a:moveTo>
                  <a:lnTo>
                    <a:pt x="10358" y="1630156"/>
                  </a:lnTo>
                  <a:lnTo>
                    <a:pt x="20002" y="1609725"/>
                  </a:lnTo>
                  <a:lnTo>
                    <a:pt x="31075" y="1586436"/>
                  </a:lnTo>
                  <a:lnTo>
                    <a:pt x="45720" y="1556004"/>
                  </a:lnTo>
                  <a:lnTo>
                    <a:pt x="65389" y="1514189"/>
                  </a:lnTo>
                  <a:lnTo>
                    <a:pt x="88772" y="1464945"/>
                  </a:lnTo>
                  <a:lnTo>
                    <a:pt x="113871" y="1412843"/>
                  </a:lnTo>
                  <a:lnTo>
                    <a:pt x="138684" y="1362456"/>
                  </a:lnTo>
                  <a:lnTo>
                    <a:pt x="161805" y="1315354"/>
                  </a:lnTo>
                  <a:lnTo>
                    <a:pt x="185356" y="1267968"/>
                  </a:lnTo>
                  <a:lnTo>
                    <a:pt x="209192" y="1220581"/>
                  </a:lnTo>
                  <a:lnTo>
                    <a:pt x="233171" y="1173480"/>
                  </a:lnTo>
                  <a:lnTo>
                    <a:pt x="257198" y="1126878"/>
                  </a:lnTo>
                  <a:lnTo>
                    <a:pt x="281368" y="1080706"/>
                  </a:lnTo>
                  <a:lnTo>
                    <a:pt x="305823" y="1034819"/>
                  </a:lnTo>
                  <a:lnTo>
                    <a:pt x="330708" y="989076"/>
                  </a:lnTo>
                  <a:lnTo>
                    <a:pt x="354996" y="944522"/>
                  </a:lnTo>
                  <a:lnTo>
                    <a:pt x="379857" y="900112"/>
                  </a:lnTo>
                  <a:lnTo>
                    <a:pt x="405288" y="855987"/>
                  </a:lnTo>
                  <a:lnTo>
                    <a:pt x="431291" y="812291"/>
                  </a:lnTo>
                  <a:lnTo>
                    <a:pt x="456723" y="769381"/>
                  </a:lnTo>
                  <a:lnTo>
                    <a:pt x="482726" y="727329"/>
                  </a:lnTo>
                  <a:lnTo>
                    <a:pt x="509301" y="685847"/>
                  </a:lnTo>
                  <a:lnTo>
                    <a:pt x="536447" y="644651"/>
                  </a:lnTo>
                  <a:lnTo>
                    <a:pt x="563237" y="604956"/>
                  </a:lnTo>
                  <a:lnTo>
                    <a:pt x="590740" y="565975"/>
                  </a:lnTo>
                  <a:lnTo>
                    <a:pt x="618529" y="527851"/>
                  </a:lnTo>
                  <a:lnTo>
                    <a:pt x="646175" y="490728"/>
                  </a:lnTo>
                  <a:lnTo>
                    <a:pt x="675012" y="454461"/>
                  </a:lnTo>
                  <a:lnTo>
                    <a:pt x="704278" y="418909"/>
                  </a:lnTo>
                  <a:lnTo>
                    <a:pt x="733829" y="384214"/>
                  </a:lnTo>
                  <a:lnTo>
                    <a:pt x="763524" y="350520"/>
                  </a:lnTo>
                  <a:lnTo>
                    <a:pt x="793289" y="318849"/>
                  </a:lnTo>
                  <a:lnTo>
                    <a:pt x="823341" y="288036"/>
                  </a:lnTo>
                  <a:lnTo>
                    <a:pt x="853963" y="258365"/>
                  </a:lnTo>
                  <a:lnTo>
                    <a:pt x="885443" y="230124"/>
                  </a:lnTo>
                  <a:lnTo>
                    <a:pt x="918067" y="203311"/>
                  </a:lnTo>
                  <a:lnTo>
                    <a:pt x="952118" y="176784"/>
                  </a:lnTo>
                  <a:lnTo>
                    <a:pt x="984456" y="152542"/>
                  </a:lnTo>
                  <a:lnTo>
                    <a:pt x="1034176" y="117609"/>
                  </a:lnTo>
                  <a:lnTo>
                    <a:pt x="1067228" y="98512"/>
                  </a:lnTo>
                  <a:lnTo>
                    <a:pt x="1077468" y="92964"/>
                  </a:lnTo>
                  <a:lnTo>
                    <a:pt x="1087731" y="87106"/>
                  </a:lnTo>
                  <a:lnTo>
                    <a:pt x="1102423" y="79248"/>
                  </a:lnTo>
                  <a:lnTo>
                    <a:pt x="1144524" y="60960"/>
                  </a:lnTo>
                  <a:lnTo>
                    <a:pt x="1207770" y="36957"/>
                  </a:lnTo>
                  <a:lnTo>
                    <a:pt x="1244393" y="24955"/>
                  </a:lnTo>
                  <a:lnTo>
                    <a:pt x="1314449" y="9001"/>
                  </a:lnTo>
                  <a:lnTo>
                    <a:pt x="1383030" y="1095"/>
                  </a:lnTo>
                  <a:lnTo>
                    <a:pt x="1417320" y="0"/>
                  </a:lnTo>
                  <a:lnTo>
                    <a:pt x="1451610" y="857"/>
                  </a:lnTo>
                  <a:lnTo>
                    <a:pt x="1520189" y="7715"/>
                  </a:lnTo>
                  <a:lnTo>
                    <a:pt x="1588746" y="21455"/>
                  </a:lnTo>
                  <a:lnTo>
                    <a:pt x="1656707" y="42648"/>
                  </a:lnTo>
                  <a:lnTo>
                    <a:pt x="1725406" y="72270"/>
                  </a:lnTo>
                  <a:lnTo>
                    <a:pt x="1760982" y="90868"/>
                  </a:lnTo>
                  <a:lnTo>
                    <a:pt x="1794271" y="109751"/>
                  </a:lnTo>
                  <a:lnTo>
                    <a:pt x="1845825" y="141160"/>
                  </a:lnTo>
                  <a:lnTo>
                    <a:pt x="1879496" y="165925"/>
                  </a:lnTo>
                  <a:lnTo>
                    <a:pt x="1889759" y="173736"/>
                  </a:lnTo>
                  <a:lnTo>
                    <a:pt x="1899070" y="180951"/>
                  </a:lnTo>
                  <a:lnTo>
                    <a:pt x="1912810" y="191452"/>
                  </a:lnTo>
                  <a:lnTo>
                    <a:pt x="1950720" y="224028"/>
                  </a:lnTo>
                  <a:lnTo>
                    <a:pt x="2008060" y="279273"/>
                  </a:lnTo>
                  <a:lnTo>
                    <a:pt x="2040516" y="312324"/>
                  </a:lnTo>
                  <a:lnTo>
                    <a:pt x="2071116" y="345948"/>
                  </a:lnTo>
                  <a:lnTo>
                    <a:pt x="2100572" y="379904"/>
                  </a:lnTo>
                  <a:lnTo>
                    <a:pt x="2129599" y="415290"/>
                  </a:lnTo>
                  <a:lnTo>
                    <a:pt x="2158341" y="451818"/>
                  </a:lnTo>
                  <a:lnTo>
                    <a:pt x="2186940" y="489203"/>
                  </a:lnTo>
                  <a:lnTo>
                    <a:pt x="2214348" y="528375"/>
                  </a:lnTo>
                  <a:lnTo>
                    <a:pt x="2241613" y="568261"/>
                  </a:lnTo>
                  <a:lnTo>
                    <a:pt x="2268593" y="609004"/>
                  </a:lnTo>
                  <a:lnTo>
                    <a:pt x="2295144" y="650747"/>
                  </a:lnTo>
                  <a:lnTo>
                    <a:pt x="2320504" y="693562"/>
                  </a:lnTo>
                  <a:lnTo>
                    <a:pt x="2346007" y="737235"/>
                  </a:lnTo>
                  <a:lnTo>
                    <a:pt x="2371224" y="781478"/>
                  </a:lnTo>
                  <a:lnTo>
                    <a:pt x="2395728" y="826008"/>
                  </a:lnTo>
                  <a:lnTo>
                    <a:pt x="2420588" y="872013"/>
                  </a:lnTo>
                  <a:lnTo>
                    <a:pt x="2444876" y="918591"/>
                  </a:lnTo>
                  <a:lnTo>
                    <a:pt x="2468594" y="965739"/>
                  </a:lnTo>
                  <a:lnTo>
                    <a:pt x="2491740" y="1013460"/>
                  </a:lnTo>
                  <a:lnTo>
                    <a:pt x="2514576" y="1061727"/>
                  </a:lnTo>
                  <a:lnTo>
                    <a:pt x="2537269" y="1110424"/>
                  </a:lnTo>
                  <a:lnTo>
                    <a:pt x="2559677" y="1159406"/>
                  </a:lnTo>
                  <a:lnTo>
                    <a:pt x="2581656" y="1208532"/>
                  </a:lnTo>
                  <a:lnTo>
                    <a:pt x="2604015" y="1258847"/>
                  </a:lnTo>
                  <a:lnTo>
                    <a:pt x="2625661" y="1309306"/>
                  </a:lnTo>
                  <a:lnTo>
                    <a:pt x="2647021" y="1360050"/>
                  </a:lnTo>
                  <a:lnTo>
                    <a:pt x="2668524" y="1411224"/>
                  </a:lnTo>
                  <a:lnTo>
                    <a:pt x="2689979" y="1462682"/>
                  </a:lnTo>
                  <a:lnTo>
                    <a:pt x="2711005" y="1514284"/>
                  </a:lnTo>
                  <a:lnTo>
                    <a:pt x="2731746" y="1566171"/>
                  </a:lnTo>
                  <a:lnTo>
                    <a:pt x="2752343" y="1618488"/>
                  </a:lnTo>
                  <a:lnTo>
                    <a:pt x="2773751" y="1672542"/>
                  </a:lnTo>
                  <a:lnTo>
                    <a:pt x="2795587" y="1728597"/>
                  </a:lnTo>
                  <a:lnTo>
                    <a:pt x="2815994" y="1781794"/>
                  </a:lnTo>
                  <a:lnTo>
                    <a:pt x="2833116" y="1827276"/>
                  </a:lnTo>
                  <a:lnTo>
                    <a:pt x="2846855" y="1861780"/>
                  </a:lnTo>
                  <a:lnTo>
                    <a:pt x="2857309" y="1888426"/>
                  </a:lnTo>
                  <a:lnTo>
                    <a:pt x="2866334" y="1911929"/>
                  </a:lnTo>
                  <a:lnTo>
                    <a:pt x="2875788" y="1937004"/>
                  </a:lnTo>
                </a:path>
              </a:pathLst>
            </a:custGeom>
            <a:ln w="32004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9590" y="6328410"/>
              <a:ext cx="153924" cy="20421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8273" y="6134861"/>
              <a:ext cx="108203" cy="10820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762" y="5945885"/>
              <a:ext cx="108203" cy="10820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70298" y="5761481"/>
              <a:ext cx="108203" cy="10820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0882" y="5584697"/>
              <a:ext cx="108203" cy="10820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6037" y="5417058"/>
              <a:ext cx="108203" cy="10820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5766" y="5263133"/>
              <a:ext cx="108203" cy="108203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3114" y="4833365"/>
              <a:ext cx="489203" cy="399287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9750" y="4787645"/>
              <a:ext cx="108203" cy="108203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56910" y="4772405"/>
              <a:ext cx="108203" cy="108203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94069" y="4786121"/>
              <a:ext cx="108203" cy="10820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9705" y="4828793"/>
              <a:ext cx="108204" cy="108204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62294" y="4898897"/>
              <a:ext cx="356616" cy="32765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6530" y="5261610"/>
              <a:ext cx="108203" cy="108203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34733" y="5423153"/>
              <a:ext cx="108203" cy="108203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5317" y="5598413"/>
              <a:ext cx="108203" cy="108203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31330" y="5785865"/>
              <a:ext cx="108203" cy="108203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1246" y="5980937"/>
              <a:ext cx="108203" cy="108203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08114" y="6183629"/>
              <a:ext cx="108203" cy="108203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91933" y="6390894"/>
              <a:ext cx="108203" cy="108203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72705" y="6599681"/>
              <a:ext cx="150876" cy="217932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/>
          <p:nvPr/>
        </p:nvSpPr>
        <p:spPr>
          <a:xfrm>
            <a:off x="3215173" y="4366346"/>
            <a:ext cx="528320" cy="2886075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1100" spc="-90">
                <a:latin typeface="Verdana"/>
                <a:cs typeface="Verdana"/>
              </a:rPr>
              <a:t>450,000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100" spc="-90">
                <a:latin typeface="Verdana"/>
                <a:cs typeface="Verdana"/>
              </a:rPr>
              <a:t>440,000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1100" spc="-90">
                <a:latin typeface="Verdana"/>
                <a:cs typeface="Verdana"/>
              </a:rPr>
              <a:t>430,000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1100" spc="-90">
                <a:latin typeface="Verdana"/>
                <a:cs typeface="Verdana"/>
              </a:rPr>
              <a:t>420,000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100" spc="-90">
                <a:latin typeface="Verdana"/>
                <a:cs typeface="Verdana"/>
              </a:rPr>
              <a:t>410,000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 sz="1100" spc="-90">
                <a:latin typeface="Verdana"/>
                <a:cs typeface="Verdana"/>
              </a:rPr>
              <a:t>400,000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1100" spc="-90">
                <a:latin typeface="Verdana"/>
                <a:cs typeface="Verdana"/>
              </a:rPr>
              <a:t>390,000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 sz="1100" spc="-90">
                <a:latin typeface="Verdana"/>
                <a:cs typeface="Verdana"/>
              </a:rPr>
              <a:t>380,000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100" spc="-90">
                <a:latin typeface="Verdana"/>
                <a:cs typeface="Verdana"/>
              </a:rPr>
              <a:t>370,000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1100" spc="-90">
                <a:latin typeface="Verdana"/>
                <a:cs typeface="Verdana"/>
              </a:rPr>
              <a:t>360,000</a:t>
            </a:r>
            <a:endParaRPr sz="1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1100" spc="-90">
                <a:latin typeface="Verdana"/>
                <a:cs typeface="Verdana"/>
              </a:rPr>
              <a:t>350,000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3596160" y="7238497"/>
            <a:ext cx="52832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90">
                <a:latin typeface="Verdana"/>
                <a:cs typeface="Verdana"/>
              </a:rPr>
              <a:t>350,000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283181" y="7238497"/>
            <a:ext cx="52832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90">
                <a:latin typeface="Verdana"/>
                <a:cs typeface="Verdana"/>
              </a:rPr>
              <a:t>400,000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971604" y="7238497"/>
            <a:ext cx="52959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90">
                <a:latin typeface="Verdana"/>
                <a:cs typeface="Verdana"/>
              </a:rPr>
              <a:t>450,000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5660028" y="7238497"/>
            <a:ext cx="52832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90">
                <a:latin typeface="Verdana"/>
                <a:cs typeface="Verdana"/>
              </a:rPr>
              <a:t>500,000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347049" y="7238497"/>
            <a:ext cx="52832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90">
                <a:latin typeface="Verdana"/>
                <a:cs typeface="Verdana"/>
              </a:rPr>
              <a:t>550,000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7035472" y="7238497"/>
            <a:ext cx="52832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90">
                <a:latin typeface="Verdana"/>
                <a:cs typeface="Verdana"/>
              </a:rPr>
              <a:t>600,000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722493" y="7238497"/>
            <a:ext cx="52959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90">
                <a:latin typeface="Verdana"/>
                <a:cs typeface="Verdana"/>
              </a:rPr>
              <a:t>650,000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8261603" y="5939789"/>
            <a:ext cx="268605" cy="93345"/>
            <a:chOff x="8261603" y="5939789"/>
            <a:chExt cx="268605" cy="93345"/>
          </a:xfrm>
        </p:grpSpPr>
        <p:sp>
          <p:nvSpPr>
            <p:cNvPr id="46" name="object 46" descr=""/>
            <p:cNvSpPr/>
            <p:nvPr/>
          </p:nvSpPr>
          <p:spPr>
            <a:xfrm>
              <a:off x="8261603" y="5986271"/>
              <a:ext cx="268605" cy="0"/>
            </a:xfrm>
            <a:custGeom>
              <a:avLst/>
              <a:gdLst/>
              <a:ahLst/>
              <a:cxnLst/>
              <a:rect l="l" t="t" r="r" b="b"/>
              <a:pathLst>
                <a:path w="268604" h="0">
                  <a:moveTo>
                    <a:pt x="0" y="0"/>
                  </a:moveTo>
                  <a:lnTo>
                    <a:pt x="268224" y="0"/>
                  </a:lnTo>
                </a:path>
              </a:pathLst>
            </a:custGeom>
            <a:ln w="32004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49233" y="5939789"/>
              <a:ext cx="92964" cy="92964"/>
            </a:xfrm>
            <a:prstGeom prst="rect">
              <a:avLst/>
            </a:prstGeom>
          </p:spPr>
        </p:pic>
      </p:grpSp>
      <p:sp>
        <p:nvSpPr>
          <p:cNvPr id="48" name="object 48" descr=""/>
          <p:cNvSpPr txBox="1"/>
          <p:nvPr/>
        </p:nvSpPr>
        <p:spPr>
          <a:xfrm>
            <a:off x="8544599" y="5879116"/>
            <a:ext cx="47752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70">
                <a:latin typeface="Verdana"/>
                <a:cs typeface="Verdana"/>
              </a:rPr>
              <a:t>Series1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9" name="object 49" descr=""/>
          <p:cNvSpPr/>
          <p:nvPr/>
        </p:nvSpPr>
        <p:spPr>
          <a:xfrm>
            <a:off x="2238743" y="1193291"/>
            <a:ext cx="7457440" cy="2050414"/>
          </a:xfrm>
          <a:custGeom>
            <a:avLst/>
            <a:gdLst/>
            <a:ahLst/>
            <a:cxnLst/>
            <a:rect l="l" t="t" r="r" b="b"/>
            <a:pathLst>
              <a:path w="7457440" h="2050414">
                <a:moveTo>
                  <a:pt x="7456932" y="0"/>
                </a:moveTo>
                <a:lnTo>
                  <a:pt x="6091440" y="0"/>
                </a:lnTo>
                <a:lnTo>
                  <a:pt x="0" y="0"/>
                </a:lnTo>
                <a:lnTo>
                  <a:pt x="0" y="428256"/>
                </a:lnTo>
                <a:lnTo>
                  <a:pt x="0" y="2049792"/>
                </a:lnTo>
                <a:lnTo>
                  <a:pt x="6091428" y="2049792"/>
                </a:lnTo>
                <a:lnTo>
                  <a:pt x="7456932" y="2049792"/>
                </a:lnTo>
                <a:lnTo>
                  <a:pt x="7456932" y="1840992"/>
                </a:lnTo>
                <a:lnTo>
                  <a:pt x="7456932" y="428256"/>
                </a:lnTo>
                <a:lnTo>
                  <a:pt x="7456932" y="0"/>
                </a:lnTo>
                <a:close/>
              </a:path>
            </a:pathLst>
          </a:custGeom>
          <a:solidFill>
            <a:srgbClr val="F2F9F9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50" name="object 50" descr=""/>
          <p:cNvGraphicFramePr>
            <a:graphicFrameLocks noGrp="1"/>
          </p:cNvGraphicFramePr>
          <p:nvPr/>
        </p:nvGraphicFramePr>
        <p:xfrm>
          <a:off x="2231897" y="1186433"/>
          <a:ext cx="7546975" cy="204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1785"/>
                <a:gridCol w="705485"/>
                <a:gridCol w="645794"/>
                <a:gridCol w="1034414"/>
                <a:gridCol w="1008379"/>
                <a:gridCol w="1113789"/>
                <a:gridCol w="1365250"/>
              </a:tblGrid>
              <a:tr h="4279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Abscisa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314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dirty="0" sz="1200">
                          <a:latin typeface="Verdana"/>
                          <a:cs typeface="Verdana"/>
                        </a:rPr>
                        <a:t>Coorde</a:t>
                      </a:r>
                      <a:r>
                        <a:rPr dirty="0" sz="1200" spc="1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0">
                          <a:latin typeface="Verdana"/>
                          <a:cs typeface="Verdana"/>
                        </a:rPr>
                        <a:t>Este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250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dirty="0" sz="1200">
                          <a:latin typeface="Verdana"/>
                          <a:cs typeface="Verdana"/>
                        </a:rPr>
                        <a:t>Coord</a:t>
                      </a:r>
                      <a:r>
                        <a:rPr dirty="0" sz="1200" spc="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Norte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250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diatancia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03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5727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spc="-55">
                          <a:latin typeface="Verdana"/>
                          <a:cs typeface="Verdana"/>
                        </a:rPr>
                        <a:t>Azimut</a:t>
                      </a:r>
                      <a:r>
                        <a:rPr dirty="0" sz="1100" spc="-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>
                          <a:latin typeface="Verdana"/>
                          <a:cs typeface="Verdana"/>
                        </a:rPr>
                        <a:t>desde</a:t>
                      </a:r>
                      <a:r>
                        <a:rPr dirty="0" sz="1100" spc="-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pc="-10">
                          <a:latin typeface="Verdana"/>
                          <a:cs typeface="Verdana"/>
                        </a:rPr>
                        <a:t>el</a:t>
                      </a:r>
                      <a:r>
                        <a:rPr dirty="0" sz="1100" spc="-4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100" spc="40">
                          <a:latin typeface="Verdana"/>
                          <a:cs typeface="Verdana"/>
                        </a:rPr>
                        <a:t>O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03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K4+345,000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03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467,072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03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436,359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03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90,000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8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347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8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100" spc="-50">
                          <a:latin typeface="Verdana"/>
                          <a:cs typeface="Verdana"/>
                        </a:rPr>
                        <a:t>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8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56,618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8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K4+350,000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8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471,913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8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437,617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8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90,000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8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353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8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23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8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6,735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8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K4+360,000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8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481,767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8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439,319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8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90,000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71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359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71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45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71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16,853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71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K4+370,000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71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491,749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71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439,918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71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90,000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100" spc="-50">
                          <a:latin typeface="Verdana"/>
                          <a:cs typeface="Verdana"/>
                        </a:rPr>
                        <a:t>6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100" spc="-50">
                          <a:latin typeface="Verdana"/>
                          <a:cs typeface="Verdana"/>
                        </a:rPr>
                        <a:t>7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26,970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K4+380,000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501,736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439,405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90,000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12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29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37,088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K4+390,000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511,604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437,787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90,000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15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18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15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51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15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47,205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15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K4+400,000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15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521,232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15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435,085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15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90,000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15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22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15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100" spc="-25">
                          <a:latin typeface="Verdana"/>
                          <a:cs typeface="Verdana"/>
                        </a:rPr>
                        <a:t>10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15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8,441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15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100" spc="-20">
                          <a:latin typeface="Verdana"/>
                          <a:cs typeface="Verdana"/>
                        </a:rPr>
                        <a:t>K4+405,190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15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526,10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15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100" spc="-10">
                          <a:latin typeface="Verdana"/>
                          <a:cs typeface="Verdana"/>
                        </a:rPr>
                        <a:t>433,27</a:t>
                      </a:r>
                      <a:endParaRPr sz="1100">
                        <a:latin typeface="Verdana"/>
                        <a:cs typeface="Verdana"/>
                      </a:endParaRPr>
                    </a:p>
                  </a:txBody>
                  <a:tcPr marL="0" marR="0" marB="0" marT="215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51" name="object 51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sp>
          <p:nvSpPr>
            <p:cNvPr id="52" name="object 52" descr=""/>
            <p:cNvSpPr/>
            <p:nvPr/>
          </p:nvSpPr>
          <p:spPr>
            <a:xfrm>
              <a:off x="6138671" y="3806952"/>
              <a:ext cx="1109980" cy="2932430"/>
            </a:xfrm>
            <a:custGeom>
              <a:avLst/>
              <a:gdLst/>
              <a:ahLst/>
              <a:cxnLst/>
              <a:rect l="l" t="t" r="r" b="b"/>
              <a:pathLst>
                <a:path w="1109979" h="2932429">
                  <a:moveTo>
                    <a:pt x="1109472" y="2932176"/>
                  </a:moveTo>
                  <a:lnTo>
                    <a:pt x="0" y="0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6059423" y="4594859"/>
              <a:ext cx="320040" cy="242570"/>
            </a:xfrm>
            <a:custGeom>
              <a:avLst/>
              <a:gdLst/>
              <a:ahLst/>
              <a:cxnLst/>
              <a:rect l="l" t="t" r="r" b="b"/>
              <a:pathLst>
                <a:path w="320039" h="242570">
                  <a:moveTo>
                    <a:pt x="70660" y="195814"/>
                  </a:moveTo>
                  <a:lnTo>
                    <a:pt x="64776" y="187968"/>
                  </a:lnTo>
                  <a:lnTo>
                    <a:pt x="313944" y="0"/>
                  </a:lnTo>
                  <a:lnTo>
                    <a:pt x="320040" y="9144"/>
                  </a:lnTo>
                  <a:lnTo>
                    <a:pt x="70660" y="195814"/>
                  </a:lnTo>
                  <a:close/>
                </a:path>
                <a:path w="320039" h="242570">
                  <a:moveTo>
                    <a:pt x="0" y="242316"/>
                  </a:moveTo>
                  <a:lnTo>
                    <a:pt x="42671" y="158495"/>
                  </a:lnTo>
                  <a:lnTo>
                    <a:pt x="64776" y="187968"/>
                  </a:lnTo>
                  <a:lnTo>
                    <a:pt x="53339" y="196596"/>
                  </a:lnTo>
                  <a:lnTo>
                    <a:pt x="59435" y="204216"/>
                  </a:lnTo>
                  <a:lnTo>
                    <a:pt x="76961" y="204216"/>
                  </a:lnTo>
                  <a:lnTo>
                    <a:pt x="92963" y="225552"/>
                  </a:lnTo>
                  <a:lnTo>
                    <a:pt x="0" y="242316"/>
                  </a:lnTo>
                  <a:close/>
                </a:path>
                <a:path w="320039" h="242570">
                  <a:moveTo>
                    <a:pt x="59435" y="204216"/>
                  </a:moveTo>
                  <a:lnTo>
                    <a:pt x="53339" y="196596"/>
                  </a:lnTo>
                  <a:lnTo>
                    <a:pt x="64776" y="187968"/>
                  </a:lnTo>
                  <a:lnTo>
                    <a:pt x="70660" y="195814"/>
                  </a:lnTo>
                  <a:lnTo>
                    <a:pt x="59435" y="204216"/>
                  </a:lnTo>
                  <a:close/>
                </a:path>
                <a:path w="320039" h="242570">
                  <a:moveTo>
                    <a:pt x="76961" y="204216"/>
                  </a:moveTo>
                  <a:lnTo>
                    <a:pt x="59435" y="204216"/>
                  </a:lnTo>
                  <a:lnTo>
                    <a:pt x="70660" y="195814"/>
                  </a:lnTo>
                  <a:lnTo>
                    <a:pt x="76961" y="2042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300"/>
              <a:ext cx="2052935" cy="75438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71" y="243840"/>
              <a:ext cx="9822179" cy="728624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561" y="2370770"/>
            <a:ext cx="7428865" cy="24396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 indent="2121535">
              <a:lnSpc>
                <a:spcPct val="100299"/>
              </a:lnSpc>
              <a:spcBef>
                <a:spcPts val="90"/>
              </a:spcBef>
            </a:pPr>
            <a:r>
              <a:rPr dirty="0" sz="7900" spc="-865"/>
              <a:t>TALLER </a:t>
            </a:r>
            <a:r>
              <a:rPr dirty="0" sz="7900"/>
              <a:t>CURVA</a:t>
            </a:r>
            <a:r>
              <a:rPr dirty="0" sz="7900" spc="-535"/>
              <a:t> </a:t>
            </a:r>
            <a:r>
              <a:rPr dirty="0" sz="7900" spc="-850"/>
              <a:t>ESPIRAL</a:t>
            </a:r>
            <a:endParaRPr sz="79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299"/>
            <a:ext cx="10058400" cy="7543800"/>
            <a:chOff x="0" y="114299"/>
            <a:chExt cx="10058400" cy="7543800"/>
          </a:xfrm>
        </p:grpSpPr>
        <p:sp>
          <p:nvSpPr>
            <p:cNvPr id="3" name="object 3" descr=""/>
            <p:cNvSpPr/>
            <p:nvPr/>
          </p:nvSpPr>
          <p:spPr>
            <a:xfrm>
              <a:off x="3602735" y="318516"/>
              <a:ext cx="3011805" cy="593090"/>
            </a:xfrm>
            <a:custGeom>
              <a:avLst/>
              <a:gdLst/>
              <a:ahLst/>
              <a:cxnLst/>
              <a:rect l="l" t="t" r="r" b="b"/>
              <a:pathLst>
                <a:path w="3011804" h="593090">
                  <a:moveTo>
                    <a:pt x="1438656" y="592835"/>
                  </a:moveTo>
                  <a:lnTo>
                    <a:pt x="1321308" y="592835"/>
                  </a:lnTo>
                  <a:lnTo>
                    <a:pt x="1549908" y="0"/>
                  </a:lnTo>
                  <a:lnTo>
                    <a:pt x="1664208" y="0"/>
                  </a:lnTo>
                  <a:lnTo>
                    <a:pt x="1724333" y="156971"/>
                  </a:lnTo>
                  <a:lnTo>
                    <a:pt x="1607820" y="156971"/>
                  </a:lnTo>
                  <a:lnTo>
                    <a:pt x="1528572" y="359664"/>
                  </a:lnTo>
                  <a:lnTo>
                    <a:pt x="1801971" y="359664"/>
                  </a:lnTo>
                  <a:lnTo>
                    <a:pt x="1844584" y="470916"/>
                  </a:lnTo>
                  <a:lnTo>
                    <a:pt x="1485900" y="470916"/>
                  </a:lnTo>
                  <a:lnTo>
                    <a:pt x="1438656" y="592835"/>
                  </a:lnTo>
                  <a:close/>
                </a:path>
                <a:path w="3011804" h="593090">
                  <a:moveTo>
                    <a:pt x="1801971" y="359664"/>
                  </a:moveTo>
                  <a:lnTo>
                    <a:pt x="1685544" y="359664"/>
                  </a:lnTo>
                  <a:lnTo>
                    <a:pt x="1607820" y="156971"/>
                  </a:lnTo>
                  <a:lnTo>
                    <a:pt x="1724333" y="156971"/>
                  </a:lnTo>
                  <a:lnTo>
                    <a:pt x="1801971" y="359664"/>
                  </a:lnTo>
                  <a:close/>
                </a:path>
                <a:path w="3011804" h="593090">
                  <a:moveTo>
                    <a:pt x="1891284" y="592835"/>
                  </a:moveTo>
                  <a:lnTo>
                    <a:pt x="1773936" y="592835"/>
                  </a:lnTo>
                  <a:lnTo>
                    <a:pt x="1728216" y="470916"/>
                  </a:lnTo>
                  <a:lnTo>
                    <a:pt x="1844584" y="470916"/>
                  </a:lnTo>
                  <a:lnTo>
                    <a:pt x="1891284" y="592835"/>
                  </a:lnTo>
                  <a:close/>
                </a:path>
                <a:path w="3011804" h="593090">
                  <a:moveTo>
                    <a:pt x="1010412" y="592835"/>
                  </a:moveTo>
                  <a:lnTo>
                    <a:pt x="897636" y="592835"/>
                  </a:lnTo>
                  <a:lnTo>
                    <a:pt x="897636" y="0"/>
                  </a:lnTo>
                  <a:lnTo>
                    <a:pt x="1018032" y="0"/>
                  </a:lnTo>
                  <a:lnTo>
                    <a:pt x="1062847" y="1119"/>
                  </a:lnTo>
                  <a:lnTo>
                    <a:pt x="1101090" y="4381"/>
                  </a:lnTo>
                  <a:lnTo>
                    <a:pt x="1156716" y="16763"/>
                  </a:lnTo>
                  <a:lnTo>
                    <a:pt x="1194244" y="40766"/>
                  </a:lnTo>
                  <a:lnTo>
                    <a:pt x="1223772" y="76200"/>
                  </a:lnTo>
                  <a:lnTo>
                    <a:pt x="1239493" y="109727"/>
                  </a:lnTo>
                  <a:lnTo>
                    <a:pt x="1010412" y="109727"/>
                  </a:lnTo>
                  <a:lnTo>
                    <a:pt x="1010412" y="231648"/>
                  </a:lnTo>
                  <a:lnTo>
                    <a:pt x="1240278" y="231648"/>
                  </a:lnTo>
                  <a:lnTo>
                    <a:pt x="1233606" y="248935"/>
                  </a:lnTo>
                  <a:lnTo>
                    <a:pt x="1205269" y="288036"/>
                  </a:lnTo>
                  <a:lnTo>
                    <a:pt x="1163502" y="317754"/>
                  </a:lnTo>
                  <a:lnTo>
                    <a:pt x="1136904" y="329184"/>
                  </a:lnTo>
                  <a:lnTo>
                    <a:pt x="1143387" y="341376"/>
                  </a:lnTo>
                  <a:lnTo>
                    <a:pt x="1010412" y="341376"/>
                  </a:lnTo>
                  <a:lnTo>
                    <a:pt x="1010412" y="592835"/>
                  </a:lnTo>
                  <a:close/>
                </a:path>
                <a:path w="3011804" h="593090">
                  <a:moveTo>
                    <a:pt x="1240278" y="231648"/>
                  </a:moveTo>
                  <a:lnTo>
                    <a:pt x="1045464" y="231648"/>
                  </a:lnTo>
                  <a:lnTo>
                    <a:pt x="1070633" y="230790"/>
                  </a:lnTo>
                  <a:lnTo>
                    <a:pt x="1091374" y="228219"/>
                  </a:lnTo>
                  <a:lnTo>
                    <a:pt x="1129022" y="209049"/>
                  </a:lnTo>
                  <a:lnTo>
                    <a:pt x="1139832" y="172212"/>
                  </a:lnTo>
                  <a:lnTo>
                    <a:pt x="1139952" y="170688"/>
                  </a:lnTo>
                  <a:lnTo>
                    <a:pt x="1124807" y="129968"/>
                  </a:lnTo>
                  <a:lnTo>
                    <a:pt x="1079563" y="111061"/>
                  </a:lnTo>
                  <a:lnTo>
                    <a:pt x="1040892" y="109727"/>
                  </a:lnTo>
                  <a:lnTo>
                    <a:pt x="1239493" y="109727"/>
                  </a:lnTo>
                  <a:lnTo>
                    <a:pt x="1249586" y="170688"/>
                  </a:lnTo>
                  <a:lnTo>
                    <a:pt x="1249680" y="172212"/>
                  </a:lnTo>
                  <a:lnTo>
                    <a:pt x="1248040" y="198310"/>
                  </a:lnTo>
                  <a:lnTo>
                    <a:pt x="1247941" y="199882"/>
                  </a:lnTo>
                  <a:lnTo>
                    <a:pt x="1242631" y="225552"/>
                  </a:lnTo>
                  <a:lnTo>
                    <a:pt x="1240278" y="231648"/>
                  </a:lnTo>
                  <a:close/>
                </a:path>
                <a:path w="3011804" h="593090">
                  <a:moveTo>
                    <a:pt x="1277112" y="592835"/>
                  </a:moveTo>
                  <a:lnTo>
                    <a:pt x="1153668" y="592835"/>
                  </a:lnTo>
                  <a:lnTo>
                    <a:pt x="1021080" y="341376"/>
                  </a:lnTo>
                  <a:lnTo>
                    <a:pt x="1143387" y="341376"/>
                  </a:lnTo>
                  <a:lnTo>
                    <a:pt x="1277112" y="592835"/>
                  </a:lnTo>
                  <a:close/>
                </a:path>
                <a:path w="3011804" h="593090">
                  <a:moveTo>
                    <a:pt x="112775" y="592835"/>
                  </a:moveTo>
                  <a:lnTo>
                    <a:pt x="0" y="592835"/>
                  </a:lnTo>
                  <a:lnTo>
                    <a:pt x="0" y="0"/>
                  </a:lnTo>
                  <a:lnTo>
                    <a:pt x="118871" y="0"/>
                  </a:lnTo>
                  <a:lnTo>
                    <a:pt x="164353" y="1142"/>
                  </a:lnTo>
                  <a:lnTo>
                    <a:pt x="202692" y="4571"/>
                  </a:lnTo>
                  <a:lnTo>
                    <a:pt x="259079" y="18287"/>
                  </a:lnTo>
                  <a:lnTo>
                    <a:pt x="297751" y="41528"/>
                  </a:lnTo>
                  <a:lnTo>
                    <a:pt x="326136" y="76200"/>
                  </a:lnTo>
                  <a:lnTo>
                    <a:pt x="341857" y="109727"/>
                  </a:lnTo>
                  <a:lnTo>
                    <a:pt x="112775" y="109727"/>
                  </a:lnTo>
                  <a:lnTo>
                    <a:pt x="112775" y="231648"/>
                  </a:lnTo>
                  <a:lnTo>
                    <a:pt x="342451" y="231648"/>
                  </a:lnTo>
                  <a:lnTo>
                    <a:pt x="333398" y="252579"/>
                  </a:lnTo>
                  <a:lnTo>
                    <a:pt x="301085" y="293441"/>
                  </a:lnTo>
                  <a:lnTo>
                    <a:pt x="257651" y="322540"/>
                  </a:lnTo>
                  <a:lnTo>
                    <a:pt x="211574" y="336232"/>
                  </a:lnTo>
                  <a:lnTo>
                    <a:pt x="152566" y="340804"/>
                  </a:lnTo>
                  <a:lnTo>
                    <a:pt x="112775" y="341376"/>
                  </a:lnTo>
                  <a:lnTo>
                    <a:pt x="112775" y="592835"/>
                  </a:lnTo>
                  <a:close/>
                </a:path>
                <a:path w="3011804" h="593090">
                  <a:moveTo>
                    <a:pt x="342451" y="231648"/>
                  </a:moveTo>
                  <a:lnTo>
                    <a:pt x="147828" y="231648"/>
                  </a:lnTo>
                  <a:lnTo>
                    <a:pt x="167830" y="231338"/>
                  </a:lnTo>
                  <a:lnTo>
                    <a:pt x="184404" y="230314"/>
                  </a:lnTo>
                  <a:lnTo>
                    <a:pt x="221932" y="217360"/>
                  </a:lnTo>
                  <a:lnTo>
                    <a:pt x="241744" y="181308"/>
                  </a:lnTo>
                  <a:lnTo>
                    <a:pt x="242316" y="172212"/>
                  </a:lnTo>
                  <a:lnTo>
                    <a:pt x="240625" y="156209"/>
                  </a:lnTo>
                  <a:lnTo>
                    <a:pt x="216408" y="121919"/>
                  </a:lnTo>
                  <a:lnTo>
                    <a:pt x="168830" y="110561"/>
                  </a:lnTo>
                  <a:lnTo>
                    <a:pt x="144779" y="109727"/>
                  </a:lnTo>
                  <a:lnTo>
                    <a:pt x="341857" y="109727"/>
                  </a:lnTo>
                  <a:lnTo>
                    <a:pt x="345376" y="119633"/>
                  </a:lnTo>
                  <a:lnTo>
                    <a:pt x="350353" y="144779"/>
                  </a:lnTo>
                  <a:lnTo>
                    <a:pt x="352044" y="172212"/>
                  </a:lnTo>
                  <a:lnTo>
                    <a:pt x="350019" y="201668"/>
                  </a:lnTo>
                  <a:lnTo>
                    <a:pt x="343852" y="228409"/>
                  </a:lnTo>
                  <a:lnTo>
                    <a:pt x="342451" y="231648"/>
                  </a:lnTo>
                  <a:close/>
                </a:path>
                <a:path w="3011804" h="593090">
                  <a:moveTo>
                    <a:pt x="3011424" y="592835"/>
                  </a:moveTo>
                  <a:lnTo>
                    <a:pt x="2686812" y="592835"/>
                  </a:lnTo>
                  <a:lnTo>
                    <a:pt x="2686812" y="0"/>
                  </a:lnTo>
                  <a:lnTo>
                    <a:pt x="3011424" y="0"/>
                  </a:lnTo>
                  <a:lnTo>
                    <a:pt x="3011424" y="109727"/>
                  </a:lnTo>
                  <a:lnTo>
                    <a:pt x="2799588" y="109727"/>
                  </a:lnTo>
                  <a:lnTo>
                    <a:pt x="2799588" y="217932"/>
                  </a:lnTo>
                  <a:lnTo>
                    <a:pt x="3011424" y="217932"/>
                  </a:lnTo>
                  <a:lnTo>
                    <a:pt x="3011424" y="326136"/>
                  </a:lnTo>
                  <a:lnTo>
                    <a:pt x="2799588" y="326136"/>
                  </a:lnTo>
                  <a:lnTo>
                    <a:pt x="2799588" y="481584"/>
                  </a:lnTo>
                  <a:lnTo>
                    <a:pt x="3011424" y="481584"/>
                  </a:lnTo>
                  <a:lnTo>
                    <a:pt x="3011424" y="592835"/>
                  </a:lnTo>
                  <a:close/>
                </a:path>
                <a:path w="3011804" h="593090">
                  <a:moveTo>
                    <a:pt x="2610612" y="111251"/>
                  </a:moveTo>
                  <a:lnTo>
                    <a:pt x="2282952" y="111251"/>
                  </a:lnTo>
                  <a:lnTo>
                    <a:pt x="2282952" y="0"/>
                  </a:lnTo>
                  <a:lnTo>
                    <a:pt x="2610612" y="0"/>
                  </a:lnTo>
                  <a:lnTo>
                    <a:pt x="2610612" y="111251"/>
                  </a:lnTo>
                  <a:close/>
                </a:path>
                <a:path w="3011804" h="593090">
                  <a:moveTo>
                    <a:pt x="2502408" y="592835"/>
                  </a:moveTo>
                  <a:lnTo>
                    <a:pt x="2388108" y="592835"/>
                  </a:lnTo>
                  <a:lnTo>
                    <a:pt x="2388108" y="111251"/>
                  </a:lnTo>
                  <a:lnTo>
                    <a:pt x="2502408" y="111251"/>
                  </a:lnTo>
                  <a:lnTo>
                    <a:pt x="2502408" y="592835"/>
                  </a:lnTo>
                  <a:close/>
                </a:path>
                <a:path w="3011804" h="593090">
                  <a:moveTo>
                    <a:pt x="2255520" y="592835"/>
                  </a:moveTo>
                  <a:lnTo>
                    <a:pt x="1978152" y="592835"/>
                  </a:lnTo>
                  <a:lnTo>
                    <a:pt x="1978152" y="0"/>
                  </a:lnTo>
                  <a:lnTo>
                    <a:pt x="2090928" y="0"/>
                  </a:lnTo>
                  <a:lnTo>
                    <a:pt x="2090928" y="484632"/>
                  </a:lnTo>
                  <a:lnTo>
                    <a:pt x="2255520" y="484632"/>
                  </a:lnTo>
                  <a:lnTo>
                    <a:pt x="2255520" y="592835"/>
                  </a:lnTo>
                  <a:close/>
                </a:path>
                <a:path w="3011804" h="593090">
                  <a:moveTo>
                    <a:pt x="786384" y="592835"/>
                  </a:moveTo>
                  <a:lnTo>
                    <a:pt x="461772" y="592835"/>
                  </a:lnTo>
                  <a:lnTo>
                    <a:pt x="461772" y="0"/>
                  </a:lnTo>
                  <a:lnTo>
                    <a:pt x="786384" y="0"/>
                  </a:lnTo>
                  <a:lnTo>
                    <a:pt x="786384" y="109727"/>
                  </a:lnTo>
                  <a:lnTo>
                    <a:pt x="574548" y="109727"/>
                  </a:lnTo>
                  <a:lnTo>
                    <a:pt x="574548" y="217932"/>
                  </a:lnTo>
                  <a:lnTo>
                    <a:pt x="786384" y="217932"/>
                  </a:lnTo>
                  <a:lnTo>
                    <a:pt x="786384" y="326136"/>
                  </a:lnTo>
                  <a:lnTo>
                    <a:pt x="574548" y="326136"/>
                  </a:lnTo>
                  <a:lnTo>
                    <a:pt x="574548" y="481584"/>
                  </a:lnTo>
                  <a:lnTo>
                    <a:pt x="786384" y="481584"/>
                  </a:lnTo>
                  <a:lnTo>
                    <a:pt x="786384" y="592835"/>
                  </a:lnTo>
                  <a:close/>
                </a:path>
              </a:pathLst>
            </a:custGeom>
            <a:solidFill>
              <a:srgbClr val="FF5B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131307" y="475488"/>
              <a:ext cx="157480" cy="203200"/>
            </a:xfrm>
            <a:custGeom>
              <a:avLst/>
              <a:gdLst/>
              <a:ahLst/>
              <a:cxnLst/>
              <a:rect l="l" t="t" r="r" b="b"/>
              <a:pathLst>
                <a:path w="157479" h="203200">
                  <a:moveTo>
                    <a:pt x="79247" y="0"/>
                  </a:moveTo>
                  <a:lnTo>
                    <a:pt x="0" y="202692"/>
                  </a:lnTo>
                  <a:lnTo>
                    <a:pt x="156971" y="202692"/>
                  </a:lnTo>
                  <a:lnTo>
                    <a:pt x="79247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9337" y="424434"/>
              <a:ext cx="137160" cy="12954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1701" y="424434"/>
              <a:ext cx="137160" cy="12954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289547" y="318516"/>
              <a:ext cx="325120" cy="593090"/>
            </a:xfrm>
            <a:custGeom>
              <a:avLst/>
              <a:gdLst/>
              <a:ahLst/>
              <a:cxnLst/>
              <a:rect l="l" t="t" r="r" b="b"/>
              <a:pathLst>
                <a:path w="325120" h="593090">
                  <a:moveTo>
                    <a:pt x="0" y="0"/>
                  </a:moveTo>
                  <a:lnTo>
                    <a:pt x="324612" y="0"/>
                  </a:lnTo>
                  <a:lnTo>
                    <a:pt x="324612" y="109727"/>
                  </a:lnTo>
                  <a:lnTo>
                    <a:pt x="112776" y="109727"/>
                  </a:lnTo>
                  <a:lnTo>
                    <a:pt x="112776" y="217931"/>
                  </a:lnTo>
                  <a:lnTo>
                    <a:pt x="324612" y="217931"/>
                  </a:lnTo>
                  <a:lnTo>
                    <a:pt x="324612" y="326135"/>
                  </a:lnTo>
                  <a:lnTo>
                    <a:pt x="112776" y="326135"/>
                  </a:lnTo>
                  <a:lnTo>
                    <a:pt x="112776" y="481584"/>
                  </a:lnTo>
                  <a:lnTo>
                    <a:pt x="324612" y="481584"/>
                  </a:lnTo>
                  <a:lnTo>
                    <a:pt x="324612" y="592835"/>
                  </a:lnTo>
                  <a:lnTo>
                    <a:pt x="0" y="592835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5580887" y="318516"/>
            <a:ext cx="632460" cy="593090"/>
          </a:xfrm>
          <a:custGeom>
            <a:avLst/>
            <a:gdLst/>
            <a:ahLst/>
            <a:cxnLst/>
            <a:rect l="l" t="t" r="r" b="b"/>
            <a:pathLst>
              <a:path w="632460" h="593090">
                <a:moveTo>
                  <a:pt x="304799" y="0"/>
                </a:moveTo>
                <a:lnTo>
                  <a:pt x="632459" y="0"/>
                </a:lnTo>
                <a:lnTo>
                  <a:pt x="632459" y="111251"/>
                </a:lnTo>
                <a:lnTo>
                  <a:pt x="524255" y="111251"/>
                </a:lnTo>
                <a:lnTo>
                  <a:pt x="524255" y="592835"/>
                </a:lnTo>
                <a:lnTo>
                  <a:pt x="409955" y="592835"/>
                </a:lnTo>
                <a:lnTo>
                  <a:pt x="409955" y="111251"/>
                </a:lnTo>
                <a:lnTo>
                  <a:pt x="304799" y="111251"/>
                </a:lnTo>
                <a:lnTo>
                  <a:pt x="304799" y="0"/>
                </a:lnTo>
                <a:close/>
              </a:path>
              <a:path w="632460" h="593090">
                <a:moveTo>
                  <a:pt x="0" y="0"/>
                </a:moveTo>
                <a:lnTo>
                  <a:pt x="112776" y="0"/>
                </a:lnTo>
                <a:lnTo>
                  <a:pt x="112776" y="484632"/>
                </a:lnTo>
                <a:lnTo>
                  <a:pt x="277367" y="484632"/>
                </a:lnTo>
                <a:lnTo>
                  <a:pt x="277367" y="592835"/>
                </a:lnTo>
                <a:lnTo>
                  <a:pt x="0" y="592835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4500371" y="318516"/>
            <a:ext cx="993775" cy="593090"/>
          </a:xfrm>
          <a:custGeom>
            <a:avLst/>
            <a:gdLst/>
            <a:ahLst/>
            <a:cxnLst/>
            <a:rect l="l" t="t" r="r" b="b"/>
            <a:pathLst>
              <a:path w="993775" h="593090">
                <a:moveTo>
                  <a:pt x="652271" y="0"/>
                </a:moveTo>
                <a:lnTo>
                  <a:pt x="766571" y="0"/>
                </a:lnTo>
                <a:lnTo>
                  <a:pt x="993647" y="592835"/>
                </a:lnTo>
                <a:lnTo>
                  <a:pt x="876299" y="592835"/>
                </a:lnTo>
                <a:lnTo>
                  <a:pt x="830579" y="470915"/>
                </a:lnTo>
                <a:lnTo>
                  <a:pt x="588263" y="470915"/>
                </a:lnTo>
                <a:lnTo>
                  <a:pt x="541019" y="592835"/>
                </a:lnTo>
                <a:lnTo>
                  <a:pt x="423671" y="592835"/>
                </a:lnTo>
                <a:lnTo>
                  <a:pt x="652271" y="0"/>
                </a:lnTo>
                <a:close/>
              </a:path>
              <a:path w="993775" h="593090">
                <a:moveTo>
                  <a:pt x="0" y="0"/>
                </a:moveTo>
                <a:lnTo>
                  <a:pt x="120395" y="0"/>
                </a:lnTo>
                <a:lnTo>
                  <a:pt x="165211" y="1119"/>
                </a:lnTo>
                <a:lnTo>
                  <a:pt x="203453" y="4381"/>
                </a:lnTo>
                <a:lnTo>
                  <a:pt x="259079" y="16763"/>
                </a:lnTo>
                <a:lnTo>
                  <a:pt x="296608" y="40766"/>
                </a:lnTo>
                <a:lnTo>
                  <a:pt x="326135" y="76199"/>
                </a:lnTo>
                <a:lnTo>
                  <a:pt x="345376" y="119633"/>
                </a:lnTo>
                <a:lnTo>
                  <a:pt x="352043" y="172211"/>
                </a:lnTo>
                <a:lnTo>
                  <a:pt x="350305" y="199882"/>
                </a:lnTo>
                <a:lnTo>
                  <a:pt x="335970" y="248935"/>
                </a:lnTo>
                <a:lnTo>
                  <a:pt x="307633" y="288035"/>
                </a:lnTo>
                <a:lnTo>
                  <a:pt x="265866" y="317753"/>
                </a:lnTo>
                <a:lnTo>
                  <a:pt x="239267" y="329183"/>
                </a:lnTo>
                <a:lnTo>
                  <a:pt x="379475" y="592835"/>
                </a:lnTo>
                <a:lnTo>
                  <a:pt x="256031" y="592835"/>
                </a:lnTo>
                <a:lnTo>
                  <a:pt x="123443" y="341376"/>
                </a:lnTo>
                <a:lnTo>
                  <a:pt x="112775" y="341376"/>
                </a:lnTo>
                <a:lnTo>
                  <a:pt x="112775" y="592835"/>
                </a:lnTo>
                <a:lnTo>
                  <a:pt x="0" y="592835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4064507" y="318516"/>
            <a:ext cx="325120" cy="593090"/>
          </a:xfrm>
          <a:custGeom>
            <a:avLst/>
            <a:gdLst/>
            <a:ahLst/>
            <a:cxnLst/>
            <a:rect l="l" t="t" r="r" b="b"/>
            <a:pathLst>
              <a:path w="325120" h="593090">
                <a:moveTo>
                  <a:pt x="0" y="0"/>
                </a:moveTo>
                <a:lnTo>
                  <a:pt x="324612" y="0"/>
                </a:lnTo>
                <a:lnTo>
                  <a:pt x="324612" y="109727"/>
                </a:lnTo>
                <a:lnTo>
                  <a:pt x="112775" y="109727"/>
                </a:lnTo>
                <a:lnTo>
                  <a:pt x="112775" y="217931"/>
                </a:lnTo>
                <a:lnTo>
                  <a:pt x="324612" y="217931"/>
                </a:lnTo>
                <a:lnTo>
                  <a:pt x="324612" y="326135"/>
                </a:lnTo>
                <a:lnTo>
                  <a:pt x="112775" y="326135"/>
                </a:lnTo>
                <a:lnTo>
                  <a:pt x="112775" y="481584"/>
                </a:lnTo>
                <a:lnTo>
                  <a:pt x="324612" y="481584"/>
                </a:lnTo>
                <a:lnTo>
                  <a:pt x="324612" y="592835"/>
                </a:lnTo>
                <a:lnTo>
                  <a:pt x="0" y="592835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3602735" y="318516"/>
            <a:ext cx="352425" cy="593090"/>
          </a:xfrm>
          <a:custGeom>
            <a:avLst/>
            <a:gdLst/>
            <a:ahLst/>
            <a:cxnLst/>
            <a:rect l="l" t="t" r="r" b="b"/>
            <a:pathLst>
              <a:path w="352425" h="593090">
                <a:moveTo>
                  <a:pt x="0" y="0"/>
                </a:moveTo>
                <a:lnTo>
                  <a:pt x="118871" y="0"/>
                </a:lnTo>
                <a:lnTo>
                  <a:pt x="164353" y="1142"/>
                </a:lnTo>
                <a:lnTo>
                  <a:pt x="202692" y="4571"/>
                </a:lnTo>
                <a:lnTo>
                  <a:pt x="259079" y="18287"/>
                </a:lnTo>
                <a:lnTo>
                  <a:pt x="297751" y="41528"/>
                </a:lnTo>
                <a:lnTo>
                  <a:pt x="326136" y="76199"/>
                </a:lnTo>
                <a:lnTo>
                  <a:pt x="345376" y="119633"/>
                </a:lnTo>
                <a:lnTo>
                  <a:pt x="352044" y="172211"/>
                </a:lnTo>
                <a:lnTo>
                  <a:pt x="350019" y="201668"/>
                </a:lnTo>
                <a:lnTo>
                  <a:pt x="333398" y="252579"/>
                </a:lnTo>
                <a:lnTo>
                  <a:pt x="301085" y="293441"/>
                </a:lnTo>
                <a:lnTo>
                  <a:pt x="257651" y="322540"/>
                </a:lnTo>
                <a:lnTo>
                  <a:pt x="211574" y="336232"/>
                </a:lnTo>
                <a:lnTo>
                  <a:pt x="152566" y="340804"/>
                </a:lnTo>
                <a:lnTo>
                  <a:pt x="112775" y="341376"/>
                </a:lnTo>
                <a:lnTo>
                  <a:pt x="112775" y="592835"/>
                </a:lnTo>
                <a:lnTo>
                  <a:pt x="0" y="592835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685320" y="5025696"/>
            <a:ext cx="8805545" cy="2299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5308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65785" algn="l"/>
                <a:tab pos="2363470" algn="l"/>
                <a:tab pos="4077335" algn="l"/>
                <a:tab pos="4827905" algn="l"/>
                <a:tab pos="5594985" algn="l"/>
                <a:tab pos="8071484" algn="l"/>
              </a:tabLst>
            </a:pP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Fricción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(Estado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8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25" b="1">
                <a:solidFill>
                  <a:srgbClr val="FFFFFF"/>
                </a:solidFill>
                <a:latin typeface="Tahoma"/>
                <a:cs typeface="Tahoma"/>
              </a:rPr>
              <a:t>las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superficies,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75" b="1">
                <a:solidFill>
                  <a:srgbClr val="FFFFFF"/>
                </a:solidFill>
                <a:latin typeface="Tahoma"/>
                <a:cs typeface="Tahoma"/>
              </a:rPr>
              <a:t>vel, </a:t>
            </a:r>
            <a:r>
              <a:rPr dirty="0" sz="3300" spc="-90" b="1">
                <a:solidFill>
                  <a:srgbClr val="FFFFFF"/>
                </a:solidFill>
                <a:latin typeface="Tahoma"/>
                <a:cs typeface="Tahoma"/>
              </a:rPr>
              <a:t>presión</a:t>
            </a:r>
            <a:r>
              <a:rPr dirty="0" sz="3300" spc="-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spc="105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330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spc="-80" b="1">
                <a:solidFill>
                  <a:srgbClr val="FFFFFF"/>
                </a:solidFill>
                <a:latin typeface="Tahoma"/>
                <a:cs typeface="Tahoma"/>
              </a:rPr>
              <a:t>inflado,</a:t>
            </a:r>
            <a:r>
              <a:rPr dirty="0" sz="3300" spc="-1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etc).</a:t>
            </a:r>
            <a:endParaRPr sz="3300">
              <a:latin typeface="Tahoma"/>
              <a:cs typeface="Tahoma"/>
            </a:endParaRPr>
          </a:p>
          <a:p>
            <a:pPr marL="12700" marR="5080" indent="628015">
              <a:lnSpc>
                <a:spcPct val="100000"/>
              </a:lnSpc>
              <a:spcBef>
                <a:spcPts val="2060"/>
              </a:spcBef>
              <a:buAutoNum type="arabicPeriod"/>
              <a:tabLst>
                <a:tab pos="640715" algn="l"/>
                <a:tab pos="2811780" algn="l"/>
                <a:tab pos="3457575" algn="l"/>
                <a:tab pos="5271770" algn="l"/>
                <a:tab pos="6340475" algn="l"/>
                <a:tab pos="8411210" algn="l"/>
              </a:tabLst>
            </a:pP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Elevando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25" b="1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exterior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75" b="1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respecto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25" b="1">
                <a:solidFill>
                  <a:srgbClr val="FFFFFF"/>
                </a:solidFill>
                <a:latin typeface="Tahoma"/>
                <a:cs typeface="Tahoma"/>
              </a:rPr>
              <a:t>al 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borde</a:t>
            </a:r>
            <a:r>
              <a:rPr dirty="0" sz="3300" spc="-70" b="1">
                <a:solidFill>
                  <a:srgbClr val="FFFFFF"/>
                </a:solidFill>
                <a:latin typeface="Tahoma"/>
                <a:cs typeface="Tahoma"/>
              </a:rPr>
              <a:t> interior.</a:t>
            </a:r>
            <a:endParaRPr sz="3300">
              <a:latin typeface="Tahoma"/>
              <a:cs typeface="Tahom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515" y="1368552"/>
              <a:ext cx="4733544" cy="310133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5439" y="1368552"/>
              <a:ext cx="4378452" cy="310133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35377" y="839178"/>
            <a:ext cx="9178925" cy="6125845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12700" marR="6350">
              <a:lnSpc>
                <a:spcPts val="2740"/>
              </a:lnSpc>
              <a:spcBef>
                <a:spcPts val="765"/>
              </a:spcBef>
              <a:tabLst>
                <a:tab pos="727075" algn="l"/>
                <a:tab pos="1467485" algn="l"/>
                <a:tab pos="2802255" algn="l"/>
                <a:tab pos="4104004" algn="l"/>
                <a:tab pos="4779010" algn="l"/>
                <a:tab pos="6262370" algn="l"/>
                <a:tab pos="7249159" algn="l"/>
              </a:tabLst>
            </a:pP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50" spc="-10" b="1">
                <a:solidFill>
                  <a:srgbClr val="FFFF00"/>
                </a:solidFill>
                <a:latin typeface="Tahoma"/>
                <a:cs typeface="Tahoma"/>
              </a:rPr>
              <a:t>tramo</a:t>
            </a:r>
            <a:r>
              <a:rPr dirty="0" sz="2850" b="1">
                <a:solidFill>
                  <a:srgbClr val="FFFF00"/>
                </a:solidFill>
                <a:latin typeface="Tahoma"/>
                <a:cs typeface="Tahoma"/>
              </a:rPr>
              <a:t>	</a:t>
            </a:r>
            <a:r>
              <a:rPr dirty="0" sz="2850" spc="-10" b="1">
                <a:solidFill>
                  <a:srgbClr val="FFFF00"/>
                </a:solidFill>
                <a:latin typeface="Tahoma"/>
                <a:cs typeface="Tahoma"/>
              </a:rPr>
              <a:t>curvo</a:t>
            </a:r>
            <a:r>
              <a:rPr dirty="0" sz="2850" b="1">
                <a:solidFill>
                  <a:srgbClr val="FFFF00"/>
                </a:solidFill>
                <a:latin typeface="Tahoma"/>
                <a:cs typeface="Tahoma"/>
              </a:rPr>
              <a:t>	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tendrá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inclinación </a:t>
            </a:r>
            <a:r>
              <a:rPr dirty="0" sz="2850" spc="90">
                <a:solidFill>
                  <a:srgbClr val="FFFFFF"/>
                </a:solidFill>
                <a:latin typeface="Verdana"/>
                <a:cs typeface="Verdana"/>
              </a:rPr>
              <a:t>asociada</a:t>
            </a:r>
            <a:r>
              <a:rPr dirty="0" sz="28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dirty="0" sz="28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0">
                <a:solidFill>
                  <a:srgbClr val="FFFF00"/>
                </a:solidFill>
                <a:latin typeface="Verdana"/>
                <a:cs typeface="Verdana"/>
              </a:rPr>
              <a:t>peralte.</a:t>
            </a:r>
            <a:endParaRPr sz="2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2850" spc="-10" b="1">
                <a:solidFill>
                  <a:srgbClr val="FF2AD8"/>
                </a:solidFill>
                <a:latin typeface="Tahoma"/>
                <a:cs typeface="Tahoma"/>
              </a:rPr>
              <a:t>FUNCIÓN:</a:t>
            </a:r>
            <a:endParaRPr sz="2850">
              <a:latin typeface="Tahoma"/>
              <a:cs typeface="Tahoma"/>
            </a:endParaRPr>
          </a:p>
          <a:p>
            <a:pPr marL="12700" marR="6985">
              <a:lnSpc>
                <a:spcPts val="2750"/>
              </a:lnSpc>
              <a:spcBef>
                <a:spcPts val="650"/>
              </a:spcBef>
              <a:tabLst>
                <a:tab pos="2061845" algn="l"/>
              </a:tabLst>
            </a:pPr>
            <a:r>
              <a:rPr dirty="0" sz="2850" spc="-50">
                <a:solidFill>
                  <a:srgbClr val="FFFFFF"/>
                </a:solidFill>
                <a:latin typeface="Verdana"/>
                <a:cs typeface="Verdana"/>
              </a:rPr>
              <a:t>Facilitar</a:t>
            </a:r>
            <a:r>
              <a:rPr dirty="0" sz="28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desplazamiento</a:t>
            </a:r>
            <a:r>
              <a:rPr dirty="0" sz="28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30">
                <a:solidFill>
                  <a:srgbClr val="FFFFFF"/>
                </a:solidFill>
                <a:latin typeface="Verdana"/>
                <a:cs typeface="Verdana"/>
              </a:rPr>
              <a:t>seguro</a:t>
            </a:r>
            <a:r>
              <a:rPr dirty="0" sz="285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8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1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285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20">
                <a:solidFill>
                  <a:srgbClr val="FFFFFF"/>
                </a:solidFill>
                <a:latin typeface="Verdana"/>
                <a:cs typeface="Verdana"/>
              </a:rPr>
              <a:t>vehículos </a:t>
            </a:r>
            <a:r>
              <a:rPr dirty="0" sz="2850" spc="-235">
                <a:solidFill>
                  <a:srgbClr val="FFFFFF"/>
                </a:solidFill>
                <a:latin typeface="Verdana"/>
                <a:cs typeface="Verdana"/>
              </a:rPr>
              <a:t>sin</a:t>
            </a:r>
            <a:r>
              <a:rPr dirty="0" sz="28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75">
                <a:solidFill>
                  <a:srgbClr val="FFFFFF"/>
                </a:solidFill>
                <a:latin typeface="Verdana"/>
                <a:cs typeface="Verdana"/>
              </a:rPr>
              <a:t>peligros</a:t>
            </a:r>
            <a:r>
              <a:rPr dirty="0" sz="285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8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05">
                <a:solidFill>
                  <a:srgbClr val="FFFFFF"/>
                </a:solidFill>
                <a:latin typeface="Verdana"/>
                <a:cs typeface="Verdana"/>
              </a:rPr>
              <a:t>deslizamientos.</a:t>
            </a:r>
            <a:r>
              <a:rPr dirty="0" sz="28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(Peralte)</a:t>
            </a:r>
            <a:endParaRPr sz="28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2850">
              <a:latin typeface="Verdana"/>
              <a:cs typeface="Verdana"/>
            </a:endParaRPr>
          </a:p>
          <a:p>
            <a:pPr marL="12700" marR="5080">
              <a:lnSpc>
                <a:spcPts val="2750"/>
              </a:lnSpc>
              <a:spcBef>
                <a:spcPts val="5"/>
              </a:spcBef>
              <a:tabLst>
                <a:tab pos="737870" algn="l"/>
                <a:tab pos="1490345" algn="l"/>
                <a:tab pos="2836545" algn="l"/>
                <a:tab pos="4069079" algn="l"/>
                <a:tab pos="4754880" algn="l"/>
                <a:tab pos="6249035" algn="l"/>
                <a:tab pos="7250430" algn="l"/>
              </a:tabLst>
            </a:pP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50" spc="-20" b="1">
                <a:solidFill>
                  <a:srgbClr val="FFFF00"/>
                </a:solidFill>
                <a:latin typeface="Tahoma"/>
                <a:cs typeface="Tahoma"/>
              </a:rPr>
              <a:t>tramo</a:t>
            </a:r>
            <a:r>
              <a:rPr dirty="0" sz="2850" b="1">
                <a:solidFill>
                  <a:srgbClr val="FFFF00"/>
                </a:solidFill>
                <a:latin typeface="Tahoma"/>
                <a:cs typeface="Tahoma"/>
              </a:rPr>
              <a:t>	</a:t>
            </a:r>
            <a:r>
              <a:rPr dirty="0" sz="2850" spc="-10" b="1">
                <a:solidFill>
                  <a:srgbClr val="FFFF00"/>
                </a:solidFill>
                <a:latin typeface="Tahoma"/>
                <a:cs typeface="Tahoma"/>
              </a:rPr>
              <a:t>recto</a:t>
            </a:r>
            <a:r>
              <a:rPr dirty="0" sz="2850" b="1">
                <a:solidFill>
                  <a:srgbClr val="FFFF00"/>
                </a:solidFill>
                <a:latin typeface="Tahoma"/>
                <a:cs typeface="Tahoma"/>
              </a:rPr>
              <a:t>	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tendrá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inclinación </a:t>
            </a:r>
            <a:r>
              <a:rPr dirty="0" sz="2850" spc="90">
                <a:solidFill>
                  <a:srgbClr val="FFFFFF"/>
                </a:solidFill>
                <a:latin typeface="Verdana"/>
                <a:cs typeface="Verdana"/>
              </a:rPr>
              <a:t>asociada</a:t>
            </a:r>
            <a:r>
              <a:rPr dirty="0" sz="28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dirty="0" sz="28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40">
                <a:solidFill>
                  <a:srgbClr val="FFFF00"/>
                </a:solidFill>
                <a:latin typeface="Verdana"/>
                <a:cs typeface="Verdana"/>
              </a:rPr>
              <a:t>bombeo.</a:t>
            </a:r>
            <a:endParaRPr sz="2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2850" spc="-10" b="1">
                <a:solidFill>
                  <a:srgbClr val="FF2AD8"/>
                </a:solidFill>
                <a:latin typeface="Tahoma"/>
                <a:cs typeface="Tahoma"/>
              </a:rPr>
              <a:t>FUNCIÓN:</a:t>
            </a:r>
            <a:endParaRPr sz="2850">
              <a:latin typeface="Tahoma"/>
              <a:cs typeface="Tahoma"/>
            </a:endParaRPr>
          </a:p>
          <a:p>
            <a:pPr marL="12700" marR="6985">
              <a:lnSpc>
                <a:spcPts val="2750"/>
              </a:lnSpc>
              <a:spcBef>
                <a:spcPts val="650"/>
              </a:spcBef>
              <a:tabLst>
                <a:tab pos="2195830" algn="l"/>
              </a:tabLst>
            </a:pP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Facilitar</a:t>
            </a:r>
            <a:r>
              <a:rPr dirty="0" sz="28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35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drenaje</a:t>
            </a:r>
            <a:r>
              <a:rPr dirty="0" sz="2850" spc="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850" spc="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las</a:t>
            </a:r>
            <a:r>
              <a:rPr dirty="0" sz="2850" spc="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aguas</a:t>
            </a:r>
            <a:r>
              <a:rPr dirty="0" sz="2850" spc="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85">
                <a:solidFill>
                  <a:srgbClr val="FFFFFF"/>
                </a:solidFill>
                <a:latin typeface="Verdana"/>
                <a:cs typeface="Verdana"/>
              </a:rPr>
              <a:t>lluvias</a:t>
            </a:r>
            <a:r>
              <a:rPr dirty="0" sz="2850" spc="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95">
                <a:solidFill>
                  <a:srgbClr val="FFFFFF"/>
                </a:solidFill>
                <a:latin typeface="Verdana"/>
                <a:cs typeface="Verdana"/>
              </a:rPr>
              <a:t>hacia</a:t>
            </a:r>
            <a:r>
              <a:rPr dirty="0" sz="2850" spc="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las cunetas.</a:t>
            </a:r>
            <a:r>
              <a:rPr dirty="0" sz="28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(Bombeo)</a:t>
            </a:r>
            <a:endParaRPr sz="28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55"/>
              </a:spcBef>
            </a:pPr>
            <a:endParaRPr sz="2850">
              <a:latin typeface="Verdana"/>
              <a:cs typeface="Verdana"/>
            </a:endParaRPr>
          </a:p>
          <a:p>
            <a:pPr marL="12700" marR="5715">
              <a:lnSpc>
                <a:spcPts val="2740"/>
              </a:lnSpc>
              <a:tabLst>
                <a:tab pos="4328795" algn="l"/>
              </a:tabLst>
            </a:pP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2850" spc="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Bombeo</a:t>
            </a:r>
            <a:r>
              <a:rPr dirty="0" sz="2850" spc="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25">
                <a:solidFill>
                  <a:srgbClr val="FFFFFF"/>
                </a:solidFill>
                <a:latin typeface="Verdana"/>
                <a:cs typeface="Verdana"/>
              </a:rPr>
              <a:t>depende</a:t>
            </a:r>
            <a:r>
              <a:rPr dirty="0" sz="2850" spc="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850" spc="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2850" spc="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tipo</a:t>
            </a:r>
            <a:r>
              <a:rPr dirty="0" sz="2850" spc="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7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850" spc="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superficie</a:t>
            </a:r>
            <a:r>
              <a:rPr dirty="0" sz="2850" spc="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850" spc="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Verdana"/>
                <a:cs typeface="Verdana"/>
              </a:rPr>
              <a:t>la </a:t>
            </a:r>
            <a:r>
              <a:rPr dirty="0" sz="2850" spc="-40">
                <a:solidFill>
                  <a:srgbClr val="FFFFFF"/>
                </a:solidFill>
                <a:latin typeface="Verdana"/>
                <a:cs typeface="Verdana"/>
              </a:rPr>
              <a:t>intensidad</a:t>
            </a:r>
            <a:r>
              <a:rPr dirty="0" sz="28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1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8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40">
                <a:solidFill>
                  <a:srgbClr val="FFFFFF"/>
                </a:solidFill>
                <a:latin typeface="Verdana"/>
                <a:cs typeface="Verdana"/>
              </a:rPr>
              <a:t>las</a:t>
            </a:r>
            <a:r>
              <a:rPr dirty="0" sz="28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lluvias</a:t>
            </a:r>
            <a:r>
              <a:rPr dirty="0" sz="28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850" spc="-10">
                <a:solidFill>
                  <a:srgbClr val="FFFFFF"/>
                </a:solidFill>
                <a:latin typeface="Verdana"/>
                <a:cs typeface="Verdana"/>
              </a:rPr>
              <a:t>(tabla)</a:t>
            </a:r>
            <a:endParaRPr sz="2850">
              <a:latin typeface="Verdana"/>
              <a:cs typeface="Verdana"/>
            </a:endParaRPr>
          </a:p>
          <a:p>
            <a:pPr marL="3945890">
              <a:lnSpc>
                <a:spcPct val="100000"/>
              </a:lnSpc>
              <a:spcBef>
                <a:spcPts val="30"/>
              </a:spcBef>
            </a:pPr>
            <a:r>
              <a:rPr dirty="0" sz="2850" spc="-555">
                <a:solidFill>
                  <a:srgbClr val="FFFFFF"/>
                </a:solidFill>
                <a:latin typeface="Verdana"/>
                <a:cs typeface="Verdana"/>
              </a:rPr>
              <a:t>1%</a:t>
            </a:r>
            <a:r>
              <a:rPr dirty="0" sz="28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365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28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50" spc="-580">
                <a:solidFill>
                  <a:srgbClr val="FFFFFF"/>
                </a:solidFill>
                <a:latin typeface="Verdana"/>
                <a:cs typeface="Verdana"/>
              </a:rPr>
              <a:t>4%</a:t>
            </a:r>
            <a:endParaRPr sz="2850">
              <a:latin typeface="Verdana"/>
              <a:cs typeface="Verdan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300"/>
            <a:ext cx="10058400" cy="7543800"/>
            <a:chOff x="0" y="114300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300"/>
              <a:ext cx="2052935" cy="75438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416" y="3570732"/>
              <a:ext cx="3681983" cy="354634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0720" y="1626108"/>
              <a:ext cx="4831080" cy="315163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3032" y="248412"/>
              <a:ext cx="6167628" cy="871727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2029419" y="1233911"/>
            <a:ext cx="409384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548765" algn="l"/>
              </a:tabLst>
            </a:pPr>
            <a:r>
              <a:rPr dirty="0" sz="1950" spc="-10" b="1">
                <a:latin typeface="Arial"/>
                <a:cs typeface="Arial"/>
              </a:rPr>
              <a:t>Retranqueo</a:t>
            </a:r>
            <a:r>
              <a:rPr dirty="0" sz="1950" b="1">
                <a:latin typeface="Arial"/>
                <a:cs typeface="Arial"/>
              </a:rPr>
              <a:t>	de</a:t>
            </a:r>
            <a:r>
              <a:rPr dirty="0" sz="1950" spc="3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una</a:t>
            </a:r>
            <a:r>
              <a:rPr dirty="0" sz="1950" spc="20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curva</a:t>
            </a:r>
            <a:r>
              <a:rPr dirty="0" sz="1950" spc="60" b="1">
                <a:latin typeface="Arial"/>
                <a:cs typeface="Arial"/>
              </a:rPr>
              <a:t> </a:t>
            </a:r>
            <a:r>
              <a:rPr dirty="0" sz="1950" spc="-10" b="1">
                <a:latin typeface="Arial"/>
                <a:cs typeface="Arial"/>
              </a:rPr>
              <a:t>circular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299"/>
            <a:ext cx="10058400" cy="7543800"/>
            <a:chOff x="0" y="114299"/>
            <a:chExt cx="10058400" cy="7543800"/>
          </a:xfrm>
        </p:grpSpPr>
        <p:sp>
          <p:nvSpPr>
            <p:cNvPr id="3" name="object 3" descr=""/>
            <p:cNvSpPr/>
            <p:nvPr/>
          </p:nvSpPr>
          <p:spPr>
            <a:xfrm>
              <a:off x="3383279" y="353568"/>
              <a:ext cx="3061970" cy="601980"/>
            </a:xfrm>
            <a:custGeom>
              <a:avLst/>
              <a:gdLst/>
              <a:ahLst/>
              <a:cxnLst/>
              <a:rect l="l" t="t" r="r" b="b"/>
              <a:pathLst>
                <a:path w="3061970" h="601980">
                  <a:moveTo>
                    <a:pt x="1463039" y="601980"/>
                  </a:moveTo>
                  <a:lnTo>
                    <a:pt x="1344167" y="601980"/>
                  </a:lnTo>
                  <a:lnTo>
                    <a:pt x="1575815" y="0"/>
                  </a:lnTo>
                  <a:lnTo>
                    <a:pt x="1691639" y="0"/>
                  </a:lnTo>
                  <a:lnTo>
                    <a:pt x="1753217" y="160019"/>
                  </a:lnTo>
                  <a:lnTo>
                    <a:pt x="1635251" y="160019"/>
                  </a:lnTo>
                  <a:lnTo>
                    <a:pt x="1554479" y="367284"/>
                  </a:lnTo>
                  <a:lnTo>
                    <a:pt x="1832974" y="367284"/>
                  </a:lnTo>
                  <a:lnTo>
                    <a:pt x="1875785" y="478535"/>
                  </a:lnTo>
                  <a:lnTo>
                    <a:pt x="1511807" y="478535"/>
                  </a:lnTo>
                  <a:lnTo>
                    <a:pt x="1463039" y="601980"/>
                  </a:lnTo>
                  <a:close/>
                </a:path>
                <a:path w="3061970" h="601980">
                  <a:moveTo>
                    <a:pt x="1832974" y="367284"/>
                  </a:moveTo>
                  <a:lnTo>
                    <a:pt x="1714499" y="367284"/>
                  </a:lnTo>
                  <a:lnTo>
                    <a:pt x="1635251" y="160019"/>
                  </a:lnTo>
                  <a:lnTo>
                    <a:pt x="1753217" y="160019"/>
                  </a:lnTo>
                  <a:lnTo>
                    <a:pt x="1832974" y="367284"/>
                  </a:lnTo>
                  <a:close/>
                </a:path>
                <a:path w="3061970" h="601980">
                  <a:moveTo>
                    <a:pt x="1923287" y="601980"/>
                  </a:moveTo>
                  <a:lnTo>
                    <a:pt x="1804415" y="601980"/>
                  </a:lnTo>
                  <a:lnTo>
                    <a:pt x="1757171" y="478535"/>
                  </a:lnTo>
                  <a:lnTo>
                    <a:pt x="1875785" y="478535"/>
                  </a:lnTo>
                  <a:lnTo>
                    <a:pt x="1923287" y="601980"/>
                  </a:lnTo>
                  <a:close/>
                </a:path>
                <a:path w="3061970" h="601980">
                  <a:moveTo>
                    <a:pt x="1028699" y="601980"/>
                  </a:moveTo>
                  <a:lnTo>
                    <a:pt x="914399" y="601980"/>
                  </a:lnTo>
                  <a:lnTo>
                    <a:pt x="914399" y="0"/>
                  </a:lnTo>
                  <a:lnTo>
                    <a:pt x="1034795" y="0"/>
                  </a:lnTo>
                  <a:lnTo>
                    <a:pt x="1081397" y="1142"/>
                  </a:lnTo>
                  <a:lnTo>
                    <a:pt x="1120711" y="4571"/>
                  </a:lnTo>
                  <a:lnTo>
                    <a:pt x="1178051" y="18287"/>
                  </a:lnTo>
                  <a:lnTo>
                    <a:pt x="1215580" y="42290"/>
                  </a:lnTo>
                  <a:lnTo>
                    <a:pt x="1245107" y="77723"/>
                  </a:lnTo>
                  <a:lnTo>
                    <a:pt x="1260964" y="112775"/>
                  </a:lnTo>
                  <a:lnTo>
                    <a:pt x="1028699" y="112775"/>
                  </a:lnTo>
                  <a:lnTo>
                    <a:pt x="1028699" y="236219"/>
                  </a:lnTo>
                  <a:lnTo>
                    <a:pt x="1261558" y="236219"/>
                  </a:lnTo>
                  <a:lnTo>
                    <a:pt x="1254942" y="253484"/>
                  </a:lnTo>
                  <a:lnTo>
                    <a:pt x="1226367" y="293489"/>
                  </a:lnTo>
                  <a:lnTo>
                    <a:pt x="1183552" y="323826"/>
                  </a:lnTo>
                  <a:lnTo>
                    <a:pt x="1156715" y="335279"/>
                  </a:lnTo>
                  <a:lnTo>
                    <a:pt x="1163264" y="347472"/>
                  </a:lnTo>
                  <a:lnTo>
                    <a:pt x="1028699" y="347472"/>
                  </a:lnTo>
                  <a:lnTo>
                    <a:pt x="1028699" y="601980"/>
                  </a:lnTo>
                  <a:close/>
                </a:path>
                <a:path w="3061970" h="601980">
                  <a:moveTo>
                    <a:pt x="1261558" y="236219"/>
                  </a:moveTo>
                  <a:lnTo>
                    <a:pt x="1063751" y="236219"/>
                  </a:lnTo>
                  <a:lnTo>
                    <a:pt x="1089159" y="235338"/>
                  </a:lnTo>
                  <a:lnTo>
                    <a:pt x="1110424" y="232600"/>
                  </a:lnTo>
                  <a:lnTo>
                    <a:pt x="1148834" y="212955"/>
                  </a:lnTo>
                  <a:lnTo>
                    <a:pt x="1159651" y="175259"/>
                  </a:lnTo>
                  <a:lnTo>
                    <a:pt x="1159763" y="173735"/>
                  </a:lnTo>
                  <a:lnTo>
                    <a:pt x="1159192" y="163996"/>
                  </a:lnTo>
                  <a:lnTo>
                    <a:pt x="1138046" y="127253"/>
                  </a:lnTo>
                  <a:lnTo>
                    <a:pt x="1098041" y="114109"/>
                  </a:lnTo>
                  <a:lnTo>
                    <a:pt x="1059179" y="112775"/>
                  </a:lnTo>
                  <a:lnTo>
                    <a:pt x="1260964" y="112775"/>
                  </a:lnTo>
                  <a:lnTo>
                    <a:pt x="1264348" y="122491"/>
                  </a:lnTo>
                  <a:lnTo>
                    <a:pt x="1269240" y="147375"/>
                  </a:lnTo>
                  <a:lnTo>
                    <a:pt x="1269325" y="147804"/>
                  </a:lnTo>
                  <a:lnTo>
                    <a:pt x="1270922" y="173735"/>
                  </a:lnTo>
                  <a:lnTo>
                    <a:pt x="1271015" y="175259"/>
                  </a:lnTo>
                  <a:lnTo>
                    <a:pt x="1269357" y="202501"/>
                  </a:lnTo>
                  <a:lnTo>
                    <a:pt x="1269277" y="203811"/>
                  </a:lnTo>
                  <a:lnTo>
                    <a:pt x="1263967" y="229933"/>
                  </a:lnTo>
                  <a:lnTo>
                    <a:pt x="1261558" y="236219"/>
                  </a:lnTo>
                  <a:close/>
                </a:path>
                <a:path w="3061970" h="601980">
                  <a:moveTo>
                    <a:pt x="1299971" y="601980"/>
                  </a:moveTo>
                  <a:lnTo>
                    <a:pt x="1175003" y="601980"/>
                  </a:lnTo>
                  <a:lnTo>
                    <a:pt x="1039367" y="347472"/>
                  </a:lnTo>
                  <a:lnTo>
                    <a:pt x="1163264" y="347472"/>
                  </a:lnTo>
                  <a:lnTo>
                    <a:pt x="1299971" y="601980"/>
                  </a:lnTo>
                  <a:close/>
                </a:path>
                <a:path w="3061970" h="601980">
                  <a:moveTo>
                    <a:pt x="114300" y="601980"/>
                  </a:moveTo>
                  <a:lnTo>
                    <a:pt x="0" y="601980"/>
                  </a:lnTo>
                  <a:lnTo>
                    <a:pt x="0" y="0"/>
                  </a:lnTo>
                  <a:lnTo>
                    <a:pt x="121919" y="0"/>
                  </a:lnTo>
                  <a:lnTo>
                    <a:pt x="167639" y="1142"/>
                  </a:lnTo>
                  <a:lnTo>
                    <a:pt x="206501" y="4571"/>
                  </a:lnTo>
                  <a:lnTo>
                    <a:pt x="263651" y="18287"/>
                  </a:lnTo>
                  <a:lnTo>
                    <a:pt x="302513" y="42290"/>
                  </a:lnTo>
                  <a:lnTo>
                    <a:pt x="332231" y="77723"/>
                  </a:lnTo>
                  <a:lnTo>
                    <a:pt x="348689" y="112775"/>
                  </a:lnTo>
                  <a:lnTo>
                    <a:pt x="114300" y="112775"/>
                  </a:lnTo>
                  <a:lnTo>
                    <a:pt x="114300" y="236219"/>
                  </a:lnTo>
                  <a:lnTo>
                    <a:pt x="348826" y="236219"/>
                  </a:lnTo>
                  <a:lnTo>
                    <a:pt x="339494" y="258413"/>
                  </a:lnTo>
                  <a:lnTo>
                    <a:pt x="306943" y="299537"/>
                  </a:lnTo>
                  <a:lnTo>
                    <a:pt x="262461" y="328636"/>
                  </a:lnTo>
                  <a:lnTo>
                    <a:pt x="215884" y="342328"/>
                  </a:lnTo>
                  <a:lnTo>
                    <a:pt x="155209" y="346900"/>
                  </a:lnTo>
                  <a:lnTo>
                    <a:pt x="114300" y="347472"/>
                  </a:lnTo>
                  <a:lnTo>
                    <a:pt x="114300" y="601980"/>
                  </a:lnTo>
                  <a:close/>
                </a:path>
                <a:path w="3061970" h="601980">
                  <a:moveTo>
                    <a:pt x="348826" y="236219"/>
                  </a:moveTo>
                  <a:lnTo>
                    <a:pt x="150875" y="236219"/>
                  </a:lnTo>
                  <a:lnTo>
                    <a:pt x="170902" y="235696"/>
                  </a:lnTo>
                  <a:lnTo>
                    <a:pt x="187642" y="234314"/>
                  </a:lnTo>
                  <a:lnTo>
                    <a:pt x="226504" y="221741"/>
                  </a:lnTo>
                  <a:lnTo>
                    <a:pt x="246316" y="184999"/>
                  </a:lnTo>
                  <a:lnTo>
                    <a:pt x="246887" y="175259"/>
                  </a:lnTo>
                  <a:lnTo>
                    <a:pt x="245197" y="159019"/>
                  </a:lnTo>
                  <a:lnTo>
                    <a:pt x="220979" y="123443"/>
                  </a:lnTo>
                  <a:lnTo>
                    <a:pt x="172116" y="113371"/>
                  </a:lnTo>
                  <a:lnTo>
                    <a:pt x="147827" y="112775"/>
                  </a:lnTo>
                  <a:lnTo>
                    <a:pt x="348689" y="112775"/>
                  </a:lnTo>
                  <a:lnTo>
                    <a:pt x="352043" y="122491"/>
                  </a:lnTo>
                  <a:lnTo>
                    <a:pt x="356663" y="147804"/>
                  </a:lnTo>
                  <a:lnTo>
                    <a:pt x="358139" y="175259"/>
                  </a:lnTo>
                  <a:lnTo>
                    <a:pt x="356115" y="205835"/>
                  </a:lnTo>
                  <a:lnTo>
                    <a:pt x="349948" y="233553"/>
                  </a:lnTo>
                  <a:lnTo>
                    <a:pt x="348826" y="236219"/>
                  </a:lnTo>
                  <a:close/>
                </a:path>
                <a:path w="3061970" h="601980">
                  <a:moveTo>
                    <a:pt x="3061715" y="601980"/>
                  </a:moveTo>
                  <a:lnTo>
                    <a:pt x="2734056" y="601980"/>
                  </a:lnTo>
                  <a:lnTo>
                    <a:pt x="2734056" y="0"/>
                  </a:lnTo>
                  <a:lnTo>
                    <a:pt x="3061715" y="0"/>
                  </a:lnTo>
                  <a:lnTo>
                    <a:pt x="3061715" y="112775"/>
                  </a:lnTo>
                  <a:lnTo>
                    <a:pt x="2846831" y="112775"/>
                  </a:lnTo>
                  <a:lnTo>
                    <a:pt x="2846831" y="220979"/>
                  </a:lnTo>
                  <a:lnTo>
                    <a:pt x="3061715" y="220979"/>
                  </a:lnTo>
                  <a:lnTo>
                    <a:pt x="3061715" y="332232"/>
                  </a:lnTo>
                  <a:lnTo>
                    <a:pt x="2846831" y="332232"/>
                  </a:lnTo>
                  <a:lnTo>
                    <a:pt x="2846831" y="490728"/>
                  </a:lnTo>
                  <a:lnTo>
                    <a:pt x="3061715" y="490728"/>
                  </a:lnTo>
                  <a:lnTo>
                    <a:pt x="3061715" y="601980"/>
                  </a:lnTo>
                  <a:close/>
                </a:path>
                <a:path w="3061970" h="601980">
                  <a:moveTo>
                    <a:pt x="2654808" y="112775"/>
                  </a:moveTo>
                  <a:lnTo>
                    <a:pt x="2322576" y="112775"/>
                  </a:lnTo>
                  <a:lnTo>
                    <a:pt x="2322576" y="0"/>
                  </a:lnTo>
                  <a:lnTo>
                    <a:pt x="2654808" y="0"/>
                  </a:lnTo>
                  <a:lnTo>
                    <a:pt x="2654808" y="112775"/>
                  </a:lnTo>
                  <a:close/>
                </a:path>
                <a:path w="3061970" h="601980">
                  <a:moveTo>
                    <a:pt x="2545079" y="601980"/>
                  </a:moveTo>
                  <a:lnTo>
                    <a:pt x="2429256" y="601980"/>
                  </a:lnTo>
                  <a:lnTo>
                    <a:pt x="2429256" y="112775"/>
                  </a:lnTo>
                  <a:lnTo>
                    <a:pt x="2545079" y="112775"/>
                  </a:lnTo>
                  <a:lnTo>
                    <a:pt x="2545079" y="601980"/>
                  </a:lnTo>
                  <a:close/>
                </a:path>
                <a:path w="3061970" h="601980">
                  <a:moveTo>
                    <a:pt x="2293620" y="601980"/>
                  </a:moveTo>
                  <a:lnTo>
                    <a:pt x="2013203" y="601980"/>
                  </a:lnTo>
                  <a:lnTo>
                    <a:pt x="2013203" y="0"/>
                  </a:lnTo>
                  <a:lnTo>
                    <a:pt x="2127503" y="0"/>
                  </a:lnTo>
                  <a:lnTo>
                    <a:pt x="2127503" y="493776"/>
                  </a:lnTo>
                  <a:lnTo>
                    <a:pt x="2293620" y="493776"/>
                  </a:lnTo>
                  <a:lnTo>
                    <a:pt x="2293620" y="601980"/>
                  </a:lnTo>
                  <a:close/>
                </a:path>
                <a:path w="3061970" h="601980">
                  <a:moveTo>
                    <a:pt x="798575" y="601980"/>
                  </a:moveTo>
                  <a:lnTo>
                    <a:pt x="470915" y="601980"/>
                  </a:lnTo>
                  <a:lnTo>
                    <a:pt x="470915" y="0"/>
                  </a:lnTo>
                  <a:lnTo>
                    <a:pt x="798575" y="0"/>
                  </a:lnTo>
                  <a:lnTo>
                    <a:pt x="798575" y="112775"/>
                  </a:lnTo>
                  <a:lnTo>
                    <a:pt x="583691" y="112775"/>
                  </a:lnTo>
                  <a:lnTo>
                    <a:pt x="583691" y="220979"/>
                  </a:lnTo>
                  <a:lnTo>
                    <a:pt x="798575" y="220979"/>
                  </a:lnTo>
                  <a:lnTo>
                    <a:pt x="798575" y="332232"/>
                  </a:lnTo>
                  <a:lnTo>
                    <a:pt x="583691" y="332232"/>
                  </a:lnTo>
                  <a:lnTo>
                    <a:pt x="583691" y="490728"/>
                  </a:lnTo>
                  <a:lnTo>
                    <a:pt x="798575" y="490728"/>
                  </a:lnTo>
                  <a:lnTo>
                    <a:pt x="798575" y="601980"/>
                  </a:lnTo>
                  <a:close/>
                </a:path>
              </a:pathLst>
            </a:custGeom>
            <a:solidFill>
              <a:srgbClr val="FF2A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937760" y="513588"/>
              <a:ext cx="160020" cy="207645"/>
            </a:xfrm>
            <a:custGeom>
              <a:avLst/>
              <a:gdLst/>
              <a:ahLst/>
              <a:cxnLst/>
              <a:rect l="l" t="t" r="r" b="b"/>
              <a:pathLst>
                <a:path w="160020" h="207645">
                  <a:moveTo>
                    <a:pt x="80771" y="0"/>
                  </a:moveTo>
                  <a:lnTo>
                    <a:pt x="0" y="207264"/>
                  </a:lnTo>
                  <a:lnTo>
                    <a:pt x="160019" y="207264"/>
                  </a:lnTo>
                  <a:lnTo>
                    <a:pt x="80771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8170" y="462534"/>
              <a:ext cx="138684" cy="13106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3770" y="462534"/>
              <a:ext cx="140207" cy="13106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117335" y="353568"/>
              <a:ext cx="327660" cy="601980"/>
            </a:xfrm>
            <a:custGeom>
              <a:avLst/>
              <a:gdLst/>
              <a:ahLst/>
              <a:cxnLst/>
              <a:rect l="l" t="t" r="r" b="b"/>
              <a:pathLst>
                <a:path w="327660" h="601980">
                  <a:moveTo>
                    <a:pt x="0" y="0"/>
                  </a:moveTo>
                  <a:lnTo>
                    <a:pt x="327659" y="0"/>
                  </a:lnTo>
                  <a:lnTo>
                    <a:pt x="327659" y="112775"/>
                  </a:lnTo>
                  <a:lnTo>
                    <a:pt x="112775" y="112775"/>
                  </a:lnTo>
                  <a:lnTo>
                    <a:pt x="112775" y="220979"/>
                  </a:lnTo>
                  <a:lnTo>
                    <a:pt x="327659" y="220979"/>
                  </a:lnTo>
                  <a:lnTo>
                    <a:pt x="327659" y="332231"/>
                  </a:lnTo>
                  <a:lnTo>
                    <a:pt x="112775" y="332231"/>
                  </a:lnTo>
                  <a:lnTo>
                    <a:pt x="112775" y="490728"/>
                  </a:lnTo>
                  <a:lnTo>
                    <a:pt x="327659" y="490728"/>
                  </a:lnTo>
                  <a:lnTo>
                    <a:pt x="327659" y="601980"/>
                  </a:lnTo>
                  <a:lnTo>
                    <a:pt x="0" y="601980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5396484" y="353568"/>
            <a:ext cx="641985" cy="601980"/>
          </a:xfrm>
          <a:custGeom>
            <a:avLst/>
            <a:gdLst/>
            <a:ahLst/>
            <a:cxnLst/>
            <a:rect l="l" t="t" r="r" b="b"/>
            <a:pathLst>
              <a:path w="641985" h="601980">
                <a:moveTo>
                  <a:pt x="309372" y="0"/>
                </a:moveTo>
                <a:lnTo>
                  <a:pt x="641604" y="0"/>
                </a:lnTo>
                <a:lnTo>
                  <a:pt x="641604" y="112775"/>
                </a:lnTo>
                <a:lnTo>
                  <a:pt x="531875" y="112775"/>
                </a:lnTo>
                <a:lnTo>
                  <a:pt x="531875" y="601980"/>
                </a:lnTo>
                <a:lnTo>
                  <a:pt x="416052" y="601980"/>
                </a:lnTo>
                <a:lnTo>
                  <a:pt x="416052" y="112775"/>
                </a:lnTo>
                <a:lnTo>
                  <a:pt x="309372" y="112775"/>
                </a:lnTo>
                <a:lnTo>
                  <a:pt x="309372" y="0"/>
                </a:lnTo>
                <a:close/>
              </a:path>
              <a:path w="641985" h="601980">
                <a:moveTo>
                  <a:pt x="0" y="0"/>
                </a:moveTo>
                <a:lnTo>
                  <a:pt x="114300" y="0"/>
                </a:lnTo>
                <a:lnTo>
                  <a:pt x="114300" y="493776"/>
                </a:lnTo>
                <a:lnTo>
                  <a:pt x="280416" y="493776"/>
                </a:lnTo>
                <a:lnTo>
                  <a:pt x="280416" y="601980"/>
                </a:lnTo>
                <a:lnTo>
                  <a:pt x="0" y="601980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4297679" y="353568"/>
            <a:ext cx="1009015" cy="601980"/>
          </a:xfrm>
          <a:custGeom>
            <a:avLst/>
            <a:gdLst/>
            <a:ahLst/>
            <a:cxnLst/>
            <a:rect l="l" t="t" r="r" b="b"/>
            <a:pathLst>
              <a:path w="1009014" h="601980">
                <a:moveTo>
                  <a:pt x="661416" y="0"/>
                </a:moveTo>
                <a:lnTo>
                  <a:pt x="777240" y="0"/>
                </a:lnTo>
                <a:lnTo>
                  <a:pt x="1008888" y="601980"/>
                </a:lnTo>
                <a:lnTo>
                  <a:pt x="890016" y="601980"/>
                </a:lnTo>
                <a:lnTo>
                  <a:pt x="842772" y="478535"/>
                </a:lnTo>
                <a:lnTo>
                  <a:pt x="597408" y="478535"/>
                </a:lnTo>
                <a:lnTo>
                  <a:pt x="548640" y="601980"/>
                </a:lnTo>
                <a:lnTo>
                  <a:pt x="429768" y="601980"/>
                </a:lnTo>
                <a:lnTo>
                  <a:pt x="661416" y="0"/>
                </a:lnTo>
                <a:close/>
              </a:path>
              <a:path w="1009014" h="601980">
                <a:moveTo>
                  <a:pt x="0" y="0"/>
                </a:moveTo>
                <a:lnTo>
                  <a:pt x="120395" y="0"/>
                </a:lnTo>
                <a:lnTo>
                  <a:pt x="166997" y="1142"/>
                </a:lnTo>
                <a:lnTo>
                  <a:pt x="206311" y="4571"/>
                </a:lnTo>
                <a:lnTo>
                  <a:pt x="263652" y="18287"/>
                </a:lnTo>
                <a:lnTo>
                  <a:pt x="301180" y="42290"/>
                </a:lnTo>
                <a:lnTo>
                  <a:pt x="330708" y="77723"/>
                </a:lnTo>
                <a:lnTo>
                  <a:pt x="349948" y="122491"/>
                </a:lnTo>
                <a:lnTo>
                  <a:pt x="356615" y="175259"/>
                </a:lnTo>
                <a:lnTo>
                  <a:pt x="354877" y="203811"/>
                </a:lnTo>
                <a:lnTo>
                  <a:pt x="340542" y="253484"/>
                </a:lnTo>
                <a:lnTo>
                  <a:pt x="311967" y="293489"/>
                </a:lnTo>
                <a:lnTo>
                  <a:pt x="269152" y="323826"/>
                </a:lnTo>
                <a:lnTo>
                  <a:pt x="242315" y="335279"/>
                </a:lnTo>
                <a:lnTo>
                  <a:pt x="385571" y="601980"/>
                </a:lnTo>
                <a:lnTo>
                  <a:pt x="260604" y="601980"/>
                </a:lnTo>
                <a:lnTo>
                  <a:pt x="124967" y="347471"/>
                </a:lnTo>
                <a:lnTo>
                  <a:pt x="114300" y="347471"/>
                </a:lnTo>
                <a:lnTo>
                  <a:pt x="114300" y="601980"/>
                </a:lnTo>
                <a:lnTo>
                  <a:pt x="0" y="601980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3854196" y="353568"/>
            <a:ext cx="327660" cy="601980"/>
          </a:xfrm>
          <a:custGeom>
            <a:avLst/>
            <a:gdLst/>
            <a:ahLst/>
            <a:cxnLst/>
            <a:rect l="l" t="t" r="r" b="b"/>
            <a:pathLst>
              <a:path w="327660" h="601980">
                <a:moveTo>
                  <a:pt x="0" y="0"/>
                </a:moveTo>
                <a:lnTo>
                  <a:pt x="327660" y="0"/>
                </a:lnTo>
                <a:lnTo>
                  <a:pt x="327660" y="112775"/>
                </a:lnTo>
                <a:lnTo>
                  <a:pt x="112775" y="112775"/>
                </a:lnTo>
                <a:lnTo>
                  <a:pt x="112775" y="220979"/>
                </a:lnTo>
                <a:lnTo>
                  <a:pt x="327660" y="220979"/>
                </a:lnTo>
                <a:lnTo>
                  <a:pt x="327660" y="332231"/>
                </a:lnTo>
                <a:lnTo>
                  <a:pt x="112775" y="332231"/>
                </a:lnTo>
                <a:lnTo>
                  <a:pt x="112775" y="490728"/>
                </a:lnTo>
                <a:lnTo>
                  <a:pt x="327660" y="490728"/>
                </a:lnTo>
                <a:lnTo>
                  <a:pt x="327660" y="601980"/>
                </a:lnTo>
                <a:lnTo>
                  <a:pt x="0" y="601980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3383280" y="353568"/>
            <a:ext cx="358140" cy="601980"/>
          </a:xfrm>
          <a:custGeom>
            <a:avLst/>
            <a:gdLst/>
            <a:ahLst/>
            <a:cxnLst/>
            <a:rect l="l" t="t" r="r" b="b"/>
            <a:pathLst>
              <a:path w="358139" h="601980">
                <a:moveTo>
                  <a:pt x="0" y="0"/>
                </a:moveTo>
                <a:lnTo>
                  <a:pt x="121919" y="0"/>
                </a:lnTo>
                <a:lnTo>
                  <a:pt x="167639" y="1142"/>
                </a:lnTo>
                <a:lnTo>
                  <a:pt x="206501" y="4571"/>
                </a:lnTo>
                <a:lnTo>
                  <a:pt x="263651" y="18287"/>
                </a:lnTo>
                <a:lnTo>
                  <a:pt x="302513" y="42290"/>
                </a:lnTo>
                <a:lnTo>
                  <a:pt x="332231" y="77723"/>
                </a:lnTo>
                <a:lnTo>
                  <a:pt x="352043" y="122491"/>
                </a:lnTo>
                <a:lnTo>
                  <a:pt x="358139" y="175259"/>
                </a:lnTo>
                <a:lnTo>
                  <a:pt x="356115" y="205835"/>
                </a:lnTo>
                <a:lnTo>
                  <a:pt x="339494" y="258413"/>
                </a:lnTo>
                <a:lnTo>
                  <a:pt x="306943" y="299537"/>
                </a:lnTo>
                <a:lnTo>
                  <a:pt x="262461" y="328636"/>
                </a:lnTo>
                <a:lnTo>
                  <a:pt x="215884" y="342328"/>
                </a:lnTo>
                <a:lnTo>
                  <a:pt x="155209" y="346900"/>
                </a:lnTo>
                <a:lnTo>
                  <a:pt x="114299" y="347471"/>
                </a:lnTo>
                <a:lnTo>
                  <a:pt x="114299" y="601980"/>
                </a:lnTo>
                <a:lnTo>
                  <a:pt x="0" y="601980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435377" y="1180591"/>
            <a:ext cx="9044940" cy="4204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6245" marR="5080" indent="-424180">
              <a:lnSpc>
                <a:spcPct val="100000"/>
              </a:lnSpc>
              <a:spcBef>
                <a:spcPts val="100"/>
              </a:spcBef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</a:tabLst>
            </a:pPr>
            <a:r>
              <a:rPr dirty="0" sz="3300" spc="-100" b="1">
                <a:solidFill>
                  <a:srgbClr val="FFFFFF"/>
                </a:solidFill>
                <a:latin typeface="Tahoma"/>
                <a:cs typeface="Tahoma"/>
              </a:rPr>
              <a:t>Permite</a:t>
            </a:r>
            <a:r>
              <a:rPr dirty="0" sz="3300" spc="20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manejar</a:t>
            </a:r>
            <a:r>
              <a:rPr dirty="0" sz="3300" spc="2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aceptables</a:t>
            </a:r>
            <a:r>
              <a:rPr dirty="0" sz="3300" spc="20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velocidades especificas.</a:t>
            </a:r>
            <a:endParaRPr sz="3300">
              <a:latin typeface="Tahoma"/>
              <a:cs typeface="Tahoma"/>
            </a:endParaRPr>
          </a:p>
          <a:p>
            <a:pPr marL="436245" marR="5080" indent="-424180">
              <a:lnSpc>
                <a:spcPct val="100000"/>
              </a:lnSpc>
              <a:spcBef>
                <a:spcPts val="2060"/>
              </a:spcBef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  <a:tab pos="3952240" algn="l"/>
                <a:tab pos="6848475" algn="l"/>
              </a:tabLst>
            </a:pP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r>
              <a:rPr dirty="0" sz="3300" spc="2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incomoda</a:t>
            </a:r>
            <a:r>
              <a:rPr dirty="0" sz="3300" spc="2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spc="14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25" b="1">
                <a:solidFill>
                  <a:srgbClr val="FFFFFF"/>
                </a:solidFill>
                <a:latin typeface="Tahoma"/>
                <a:cs typeface="Tahoma"/>
              </a:rPr>
              <a:t>los</a:t>
            </a:r>
            <a:r>
              <a:rPr dirty="0" sz="3300" spc="-2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vehículos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que</a:t>
            </a:r>
            <a:r>
              <a:rPr dirty="0" sz="3300" spc="1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spc="-60" b="1">
                <a:solidFill>
                  <a:srgbClr val="FFFFFF"/>
                </a:solidFill>
                <a:latin typeface="Tahoma"/>
                <a:cs typeface="Tahoma"/>
              </a:rPr>
              <a:t>viajan </a:t>
            </a:r>
            <a:r>
              <a:rPr dirty="0" sz="3300" spc="19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300" spc="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velocidades</a:t>
            </a:r>
            <a:r>
              <a:rPr dirty="0" sz="3300" spc="9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menores.</a:t>
            </a:r>
            <a:endParaRPr sz="3300">
              <a:latin typeface="Tahoma"/>
              <a:cs typeface="Tahoma"/>
            </a:endParaRPr>
          </a:p>
          <a:p>
            <a:pPr algn="ctr" marL="99060">
              <a:lnSpc>
                <a:spcPct val="100000"/>
              </a:lnSpc>
              <a:spcBef>
                <a:spcPts val="2020"/>
              </a:spcBef>
            </a:pPr>
            <a:r>
              <a:rPr dirty="0" sz="3500" spc="-240" b="1">
                <a:solidFill>
                  <a:srgbClr val="FF2AD8"/>
                </a:solidFill>
                <a:latin typeface="Tahoma"/>
                <a:cs typeface="Tahoma"/>
              </a:rPr>
              <a:t>RADIOS</a:t>
            </a:r>
            <a:r>
              <a:rPr dirty="0" sz="3500" spc="20" b="1">
                <a:solidFill>
                  <a:srgbClr val="FF2AD8"/>
                </a:solidFill>
                <a:latin typeface="Tahoma"/>
                <a:cs typeface="Tahoma"/>
              </a:rPr>
              <a:t> </a:t>
            </a:r>
            <a:r>
              <a:rPr dirty="0" sz="3500" spc="-235" b="1">
                <a:solidFill>
                  <a:srgbClr val="FF2AD8"/>
                </a:solidFill>
                <a:latin typeface="Tahoma"/>
                <a:cs typeface="Tahoma"/>
              </a:rPr>
              <a:t>MINIMOS</a:t>
            </a:r>
            <a:r>
              <a:rPr dirty="0" sz="3500" spc="-10" b="1">
                <a:solidFill>
                  <a:srgbClr val="FF2AD8"/>
                </a:solidFill>
                <a:latin typeface="Tahoma"/>
                <a:cs typeface="Tahoma"/>
              </a:rPr>
              <a:t> </a:t>
            </a:r>
            <a:r>
              <a:rPr dirty="0" sz="3500" spc="-95" b="1">
                <a:solidFill>
                  <a:srgbClr val="FF2AD8"/>
                </a:solidFill>
                <a:latin typeface="Tahoma"/>
                <a:cs typeface="Tahoma"/>
              </a:rPr>
              <a:t>ABSOLUTOS</a:t>
            </a:r>
            <a:endParaRPr sz="3500">
              <a:latin typeface="Tahoma"/>
              <a:cs typeface="Tahoma"/>
            </a:endParaRPr>
          </a:p>
          <a:p>
            <a:pPr marL="213360" marR="42545">
              <a:lnSpc>
                <a:spcPct val="100000"/>
              </a:lnSpc>
              <a:spcBef>
                <a:spcPts val="860"/>
              </a:spcBef>
              <a:tabLst>
                <a:tab pos="749935" algn="l"/>
                <a:tab pos="1793875" algn="l"/>
                <a:tab pos="2539365" algn="l"/>
                <a:tab pos="3206115" algn="l"/>
                <a:tab pos="4592955" algn="l"/>
                <a:tab pos="5850255" algn="l"/>
                <a:tab pos="6923405" algn="l"/>
              </a:tabLst>
            </a:pPr>
            <a:r>
              <a:rPr dirty="0" sz="3300" spc="-555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25" b="1">
                <a:solidFill>
                  <a:srgbClr val="FFFFFF"/>
                </a:solidFill>
                <a:latin typeface="Tahoma"/>
                <a:cs typeface="Tahoma"/>
              </a:rPr>
              <a:t>min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25" b="1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25" b="1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limite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20" b="1">
                <a:solidFill>
                  <a:srgbClr val="FFFFFF"/>
                </a:solidFill>
                <a:latin typeface="Tahoma"/>
                <a:cs typeface="Tahoma"/>
              </a:rPr>
              <a:t>para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25" b="1">
                <a:solidFill>
                  <a:srgbClr val="FFFFFF"/>
                </a:solidFill>
                <a:latin typeface="Tahoma"/>
                <a:cs typeface="Tahoma"/>
              </a:rPr>
              <a:t>una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velocidad 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especifica</a:t>
            </a:r>
            <a:r>
              <a:rPr dirty="0" sz="3300" spc="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200" b="1">
                <a:solidFill>
                  <a:srgbClr val="FFFFFF"/>
                </a:solidFill>
                <a:latin typeface="Tahoma"/>
                <a:cs typeface="Tahoma"/>
              </a:rPr>
              <a:t>CH</a:t>
            </a:r>
            <a:r>
              <a:rPr dirty="0" sz="1200" spc="150" b="1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3300" spc="145" b="1">
                <a:solidFill>
                  <a:srgbClr val="FFFFFF"/>
                </a:solidFill>
                <a:latin typeface="Tahoma"/>
                <a:cs typeface="Tahoma"/>
              </a:rPr>
              <a:t>dada</a:t>
            </a:r>
            <a:r>
              <a:rPr dirty="0" sz="3300" spc="-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b="1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dirty="0" sz="330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Tahoma"/>
                <a:cs typeface="Tahoma"/>
              </a:rPr>
              <a:t>vehículo.</a:t>
            </a:r>
            <a:endParaRPr sz="3300">
              <a:latin typeface="Tahoma"/>
              <a:cs typeface="Tahom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5935" y="5550407"/>
              <a:ext cx="4521708" cy="181508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299"/>
            <a:ext cx="10058400" cy="7543800"/>
            <a:chOff x="0" y="114299"/>
            <a:chExt cx="10058400" cy="7543800"/>
          </a:xfrm>
        </p:grpSpPr>
        <p:sp>
          <p:nvSpPr>
            <p:cNvPr id="3" name="object 3" descr=""/>
            <p:cNvSpPr/>
            <p:nvPr/>
          </p:nvSpPr>
          <p:spPr>
            <a:xfrm>
              <a:off x="3587495" y="967739"/>
              <a:ext cx="3063240" cy="601980"/>
            </a:xfrm>
            <a:custGeom>
              <a:avLst/>
              <a:gdLst/>
              <a:ahLst/>
              <a:cxnLst/>
              <a:rect l="l" t="t" r="r" b="b"/>
              <a:pathLst>
                <a:path w="3063240" h="601980">
                  <a:moveTo>
                    <a:pt x="1463039" y="601980"/>
                  </a:moveTo>
                  <a:lnTo>
                    <a:pt x="1344167" y="601980"/>
                  </a:lnTo>
                  <a:lnTo>
                    <a:pt x="1575815" y="0"/>
                  </a:lnTo>
                  <a:lnTo>
                    <a:pt x="1691639" y="0"/>
                  </a:lnTo>
                  <a:lnTo>
                    <a:pt x="1753217" y="160019"/>
                  </a:lnTo>
                  <a:lnTo>
                    <a:pt x="1635251" y="160019"/>
                  </a:lnTo>
                  <a:lnTo>
                    <a:pt x="1554479" y="367284"/>
                  </a:lnTo>
                  <a:lnTo>
                    <a:pt x="1832974" y="367284"/>
                  </a:lnTo>
                  <a:lnTo>
                    <a:pt x="1875785" y="478535"/>
                  </a:lnTo>
                  <a:lnTo>
                    <a:pt x="1511807" y="478535"/>
                  </a:lnTo>
                  <a:lnTo>
                    <a:pt x="1463039" y="601980"/>
                  </a:lnTo>
                  <a:close/>
                </a:path>
                <a:path w="3063240" h="601980">
                  <a:moveTo>
                    <a:pt x="1832974" y="367284"/>
                  </a:moveTo>
                  <a:lnTo>
                    <a:pt x="1714499" y="367284"/>
                  </a:lnTo>
                  <a:lnTo>
                    <a:pt x="1635251" y="160019"/>
                  </a:lnTo>
                  <a:lnTo>
                    <a:pt x="1753217" y="160019"/>
                  </a:lnTo>
                  <a:lnTo>
                    <a:pt x="1832974" y="367284"/>
                  </a:lnTo>
                  <a:close/>
                </a:path>
                <a:path w="3063240" h="601980">
                  <a:moveTo>
                    <a:pt x="1923287" y="601980"/>
                  </a:moveTo>
                  <a:lnTo>
                    <a:pt x="1804415" y="601980"/>
                  </a:lnTo>
                  <a:lnTo>
                    <a:pt x="1757171" y="478535"/>
                  </a:lnTo>
                  <a:lnTo>
                    <a:pt x="1875785" y="478535"/>
                  </a:lnTo>
                  <a:lnTo>
                    <a:pt x="1923287" y="601980"/>
                  </a:lnTo>
                  <a:close/>
                </a:path>
                <a:path w="3063240" h="601980">
                  <a:moveTo>
                    <a:pt x="1028699" y="601980"/>
                  </a:moveTo>
                  <a:lnTo>
                    <a:pt x="914399" y="601980"/>
                  </a:lnTo>
                  <a:lnTo>
                    <a:pt x="914399" y="0"/>
                  </a:lnTo>
                  <a:lnTo>
                    <a:pt x="1034795" y="0"/>
                  </a:lnTo>
                  <a:lnTo>
                    <a:pt x="1081397" y="1142"/>
                  </a:lnTo>
                  <a:lnTo>
                    <a:pt x="1120711" y="4571"/>
                  </a:lnTo>
                  <a:lnTo>
                    <a:pt x="1178051" y="18287"/>
                  </a:lnTo>
                  <a:lnTo>
                    <a:pt x="1215580" y="42290"/>
                  </a:lnTo>
                  <a:lnTo>
                    <a:pt x="1245107" y="77723"/>
                  </a:lnTo>
                  <a:lnTo>
                    <a:pt x="1261565" y="112775"/>
                  </a:lnTo>
                  <a:lnTo>
                    <a:pt x="1028699" y="112775"/>
                  </a:lnTo>
                  <a:lnTo>
                    <a:pt x="1028699" y="236219"/>
                  </a:lnTo>
                  <a:lnTo>
                    <a:pt x="1261558" y="236219"/>
                  </a:lnTo>
                  <a:lnTo>
                    <a:pt x="1254942" y="253484"/>
                  </a:lnTo>
                  <a:lnTo>
                    <a:pt x="1226367" y="293489"/>
                  </a:lnTo>
                  <a:lnTo>
                    <a:pt x="1183552" y="323826"/>
                  </a:lnTo>
                  <a:lnTo>
                    <a:pt x="1156715" y="335279"/>
                  </a:lnTo>
                  <a:lnTo>
                    <a:pt x="1163264" y="347472"/>
                  </a:lnTo>
                  <a:lnTo>
                    <a:pt x="1028699" y="347472"/>
                  </a:lnTo>
                  <a:lnTo>
                    <a:pt x="1028699" y="601980"/>
                  </a:lnTo>
                  <a:close/>
                </a:path>
                <a:path w="3063240" h="601980">
                  <a:moveTo>
                    <a:pt x="1261558" y="236219"/>
                  </a:moveTo>
                  <a:lnTo>
                    <a:pt x="1063751" y="236219"/>
                  </a:lnTo>
                  <a:lnTo>
                    <a:pt x="1089159" y="235338"/>
                  </a:lnTo>
                  <a:lnTo>
                    <a:pt x="1110424" y="232600"/>
                  </a:lnTo>
                  <a:lnTo>
                    <a:pt x="1148834" y="212955"/>
                  </a:lnTo>
                  <a:lnTo>
                    <a:pt x="1159651" y="175259"/>
                  </a:lnTo>
                  <a:lnTo>
                    <a:pt x="1159763" y="173735"/>
                  </a:lnTo>
                  <a:lnTo>
                    <a:pt x="1159192" y="164639"/>
                  </a:lnTo>
                  <a:lnTo>
                    <a:pt x="1157477" y="155828"/>
                  </a:lnTo>
                  <a:lnTo>
                    <a:pt x="1154694" y="147804"/>
                  </a:lnTo>
                  <a:lnTo>
                    <a:pt x="1154620" y="147589"/>
                  </a:lnTo>
                  <a:lnTo>
                    <a:pt x="1123187" y="118871"/>
                  </a:lnTo>
                  <a:lnTo>
                    <a:pt x="1080968" y="113085"/>
                  </a:lnTo>
                  <a:lnTo>
                    <a:pt x="1060703" y="112775"/>
                  </a:lnTo>
                  <a:lnTo>
                    <a:pt x="1261565" y="112775"/>
                  </a:lnTo>
                  <a:lnTo>
                    <a:pt x="1264919" y="122491"/>
                  </a:lnTo>
                  <a:lnTo>
                    <a:pt x="1269500" y="147589"/>
                  </a:lnTo>
                  <a:lnTo>
                    <a:pt x="1269539" y="147804"/>
                  </a:lnTo>
                  <a:lnTo>
                    <a:pt x="1270934" y="173735"/>
                  </a:lnTo>
                  <a:lnTo>
                    <a:pt x="1271015" y="175259"/>
                  </a:lnTo>
                  <a:lnTo>
                    <a:pt x="1269357" y="202501"/>
                  </a:lnTo>
                  <a:lnTo>
                    <a:pt x="1269277" y="203811"/>
                  </a:lnTo>
                  <a:lnTo>
                    <a:pt x="1263967" y="229933"/>
                  </a:lnTo>
                  <a:lnTo>
                    <a:pt x="1261558" y="236219"/>
                  </a:lnTo>
                  <a:close/>
                </a:path>
                <a:path w="3063240" h="601980">
                  <a:moveTo>
                    <a:pt x="1299971" y="601980"/>
                  </a:moveTo>
                  <a:lnTo>
                    <a:pt x="1175003" y="601980"/>
                  </a:lnTo>
                  <a:lnTo>
                    <a:pt x="1039367" y="347472"/>
                  </a:lnTo>
                  <a:lnTo>
                    <a:pt x="1163264" y="347472"/>
                  </a:lnTo>
                  <a:lnTo>
                    <a:pt x="1299971" y="601980"/>
                  </a:lnTo>
                  <a:close/>
                </a:path>
                <a:path w="3063240" h="601980">
                  <a:moveTo>
                    <a:pt x="115823" y="601980"/>
                  </a:moveTo>
                  <a:lnTo>
                    <a:pt x="0" y="601980"/>
                  </a:lnTo>
                  <a:lnTo>
                    <a:pt x="0" y="0"/>
                  </a:lnTo>
                  <a:lnTo>
                    <a:pt x="121919" y="0"/>
                  </a:lnTo>
                  <a:lnTo>
                    <a:pt x="167639" y="1142"/>
                  </a:lnTo>
                  <a:lnTo>
                    <a:pt x="206501" y="4571"/>
                  </a:lnTo>
                  <a:lnTo>
                    <a:pt x="263651" y="18287"/>
                  </a:lnTo>
                  <a:lnTo>
                    <a:pt x="303275" y="42290"/>
                  </a:lnTo>
                  <a:lnTo>
                    <a:pt x="333755" y="77723"/>
                  </a:lnTo>
                  <a:lnTo>
                    <a:pt x="349068" y="112775"/>
                  </a:lnTo>
                  <a:lnTo>
                    <a:pt x="115823" y="112775"/>
                  </a:lnTo>
                  <a:lnTo>
                    <a:pt x="115823" y="236219"/>
                  </a:lnTo>
                  <a:lnTo>
                    <a:pt x="348826" y="236219"/>
                  </a:lnTo>
                  <a:lnTo>
                    <a:pt x="339494" y="258413"/>
                  </a:lnTo>
                  <a:lnTo>
                    <a:pt x="306943" y="299537"/>
                  </a:lnTo>
                  <a:lnTo>
                    <a:pt x="262461" y="328636"/>
                  </a:lnTo>
                  <a:lnTo>
                    <a:pt x="215907" y="342328"/>
                  </a:lnTo>
                  <a:lnTo>
                    <a:pt x="155852" y="346900"/>
                  </a:lnTo>
                  <a:lnTo>
                    <a:pt x="115823" y="347472"/>
                  </a:lnTo>
                  <a:lnTo>
                    <a:pt x="115823" y="601980"/>
                  </a:lnTo>
                  <a:close/>
                </a:path>
                <a:path w="3063240" h="601980">
                  <a:moveTo>
                    <a:pt x="348826" y="236219"/>
                  </a:moveTo>
                  <a:lnTo>
                    <a:pt x="150875" y="236219"/>
                  </a:lnTo>
                  <a:lnTo>
                    <a:pt x="170902" y="235910"/>
                  </a:lnTo>
                  <a:lnTo>
                    <a:pt x="187642" y="234886"/>
                  </a:lnTo>
                  <a:lnTo>
                    <a:pt x="226504" y="221741"/>
                  </a:lnTo>
                  <a:lnTo>
                    <a:pt x="246316" y="184999"/>
                  </a:lnTo>
                  <a:lnTo>
                    <a:pt x="246887" y="175259"/>
                  </a:lnTo>
                  <a:lnTo>
                    <a:pt x="245197" y="159257"/>
                  </a:lnTo>
                  <a:lnTo>
                    <a:pt x="220979" y="124967"/>
                  </a:lnTo>
                  <a:lnTo>
                    <a:pt x="172116" y="113395"/>
                  </a:lnTo>
                  <a:lnTo>
                    <a:pt x="147827" y="112775"/>
                  </a:lnTo>
                  <a:lnTo>
                    <a:pt x="349068" y="112775"/>
                  </a:lnTo>
                  <a:lnTo>
                    <a:pt x="352234" y="122491"/>
                  </a:lnTo>
                  <a:lnTo>
                    <a:pt x="356687" y="147804"/>
                  </a:lnTo>
                  <a:lnTo>
                    <a:pt x="358139" y="175259"/>
                  </a:lnTo>
                  <a:lnTo>
                    <a:pt x="356115" y="205835"/>
                  </a:lnTo>
                  <a:lnTo>
                    <a:pt x="350070" y="233005"/>
                  </a:lnTo>
                  <a:lnTo>
                    <a:pt x="349948" y="233553"/>
                  </a:lnTo>
                  <a:lnTo>
                    <a:pt x="348826" y="236219"/>
                  </a:lnTo>
                  <a:close/>
                </a:path>
                <a:path w="3063240" h="601980">
                  <a:moveTo>
                    <a:pt x="3063240" y="601980"/>
                  </a:moveTo>
                  <a:lnTo>
                    <a:pt x="2734056" y="601980"/>
                  </a:lnTo>
                  <a:lnTo>
                    <a:pt x="2734056" y="0"/>
                  </a:lnTo>
                  <a:lnTo>
                    <a:pt x="3063240" y="0"/>
                  </a:lnTo>
                  <a:lnTo>
                    <a:pt x="3063240" y="112775"/>
                  </a:lnTo>
                  <a:lnTo>
                    <a:pt x="2848356" y="112775"/>
                  </a:lnTo>
                  <a:lnTo>
                    <a:pt x="2848356" y="220979"/>
                  </a:lnTo>
                  <a:lnTo>
                    <a:pt x="3063240" y="220979"/>
                  </a:lnTo>
                  <a:lnTo>
                    <a:pt x="3063240" y="332232"/>
                  </a:lnTo>
                  <a:lnTo>
                    <a:pt x="2848356" y="332232"/>
                  </a:lnTo>
                  <a:lnTo>
                    <a:pt x="2848356" y="490728"/>
                  </a:lnTo>
                  <a:lnTo>
                    <a:pt x="3063240" y="490728"/>
                  </a:lnTo>
                  <a:lnTo>
                    <a:pt x="3063240" y="601980"/>
                  </a:lnTo>
                  <a:close/>
                </a:path>
                <a:path w="3063240" h="601980">
                  <a:moveTo>
                    <a:pt x="2654808" y="114299"/>
                  </a:moveTo>
                  <a:lnTo>
                    <a:pt x="2322576" y="114299"/>
                  </a:lnTo>
                  <a:lnTo>
                    <a:pt x="2322576" y="0"/>
                  </a:lnTo>
                  <a:lnTo>
                    <a:pt x="2654808" y="0"/>
                  </a:lnTo>
                  <a:lnTo>
                    <a:pt x="2654808" y="114299"/>
                  </a:lnTo>
                  <a:close/>
                </a:path>
                <a:path w="3063240" h="601980">
                  <a:moveTo>
                    <a:pt x="2545079" y="601980"/>
                  </a:moveTo>
                  <a:lnTo>
                    <a:pt x="2429256" y="601980"/>
                  </a:lnTo>
                  <a:lnTo>
                    <a:pt x="2429256" y="114299"/>
                  </a:lnTo>
                  <a:lnTo>
                    <a:pt x="2545079" y="114299"/>
                  </a:lnTo>
                  <a:lnTo>
                    <a:pt x="2545079" y="601980"/>
                  </a:lnTo>
                  <a:close/>
                </a:path>
                <a:path w="3063240" h="601980">
                  <a:moveTo>
                    <a:pt x="2293620" y="601980"/>
                  </a:moveTo>
                  <a:lnTo>
                    <a:pt x="2013203" y="601980"/>
                  </a:lnTo>
                  <a:lnTo>
                    <a:pt x="2013203" y="0"/>
                  </a:lnTo>
                  <a:lnTo>
                    <a:pt x="2127503" y="0"/>
                  </a:lnTo>
                  <a:lnTo>
                    <a:pt x="2127503" y="493776"/>
                  </a:lnTo>
                  <a:lnTo>
                    <a:pt x="2293620" y="493776"/>
                  </a:lnTo>
                  <a:lnTo>
                    <a:pt x="2293620" y="601980"/>
                  </a:lnTo>
                  <a:close/>
                </a:path>
                <a:path w="3063240" h="601980">
                  <a:moveTo>
                    <a:pt x="800099" y="601980"/>
                  </a:moveTo>
                  <a:lnTo>
                    <a:pt x="470915" y="601980"/>
                  </a:lnTo>
                  <a:lnTo>
                    <a:pt x="470915" y="0"/>
                  </a:lnTo>
                  <a:lnTo>
                    <a:pt x="800099" y="0"/>
                  </a:lnTo>
                  <a:lnTo>
                    <a:pt x="800099" y="112775"/>
                  </a:lnTo>
                  <a:lnTo>
                    <a:pt x="585215" y="112775"/>
                  </a:lnTo>
                  <a:lnTo>
                    <a:pt x="585215" y="220979"/>
                  </a:lnTo>
                  <a:lnTo>
                    <a:pt x="800099" y="220979"/>
                  </a:lnTo>
                  <a:lnTo>
                    <a:pt x="800099" y="332232"/>
                  </a:lnTo>
                  <a:lnTo>
                    <a:pt x="585215" y="332232"/>
                  </a:lnTo>
                  <a:lnTo>
                    <a:pt x="585215" y="490728"/>
                  </a:lnTo>
                  <a:lnTo>
                    <a:pt x="800099" y="490728"/>
                  </a:lnTo>
                  <a:lnTo>
                    <a:pt x="800099" y="601980"/>
                  </a:lnTo>
                  <a:close/>
                </a:path>
              </a:pathLst>
            </a:custGeom>
            <a:solidFill>
              <a:srgbClr val="FF2A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141976" y="1127759"/>
              <a:ext cx="160020" cy="207645"/>
            </a:xfrm>
            <a:custGeom>
              <a:avLst/>
              <a:gdLst/>
              <a:ahLst/>
              <a:cxnLst/>
              <a:rect l="l" t="t" r="r" b="b"/>
              <a:pathLst>
                <a:path w="160020" h="207644">
                  <a:moveTo>
                    <a:pt x="80771" y="0"/>
                  </a:moveTo>
                  <a:lnTo>
                    <a:pt x="0" y="207264"/>
                  </a:lnTo>
                  <a:lnTo>
                    <a:pt x="160019" y="207264"/>
                  </a:lnTo>
                  <a:lnTo>
                    <a:pt x="80771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2385" y="1076705"/>
              <a:ext cx="138684" cy="13106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9509" y="1076705"/>
              <a:ext cx="138684" cy="13106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321551" y="967739"/>
              <a:ext cx="329565" cy="601980"/>
            </a:xfrm>
            <a:custGeom>
              <a:avLst/>
              <a:gdLst/>
              <a:ahLst/>
              <a:cxnLst/>
              <a:rect l="l" t="t" r="r" b="b"/>
              <a:pathLst>
                <a:path w="329565" h="601980">
                  <a:moveTo>
                    <a:pt x="0" y="0"/>
                  </a:moveTo>
                  <a:lnTo>
                    <a:pt x="329183" y="0"/>
                  </a:lnTo>
                  <a:lnTo>
                    <a:pt x="329183" y="112775"/>
                  </a:lnTo>
                  <a:lnTo>
                    <a:pt x="114299" y="112775"/>
                  </a:lnTo>
                  <a:lnTo>
                    <a:pt x="114299" y="220979"/>
                  </a:lnTo>
                  <a:lnTo>
                    <a:pt x="329183" y="220979"/>
                  </a:lnTo>
                  <a:lnTo>
                    <a:pt x="329183" y="332231"/>
                  </a:lnTo>
                  <a:lnTo>
                    <a:pt x="114299" y="332231"/>
                  </a:lnTo>
                  <a:lnTo>
                    <a:pt x="114299" y="490728"/>
                  </a:lnTo>
                  <a:lnTo>
                    <a:pt x="329183" y="490728"/>
                  </a:lnTo>
                  <a:lnTo>
                    <a:pt x="329183" y="601980"/>
                  </a:lnTo>
                  <a:lnTo>
                    <a:pt x="0" y="601980"/>
                  </a:lnTo>
                  <a:lnTo>
                    <a:pt x="0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5600700" y="967739"/>
            <a:ext cx="641985" cy="601980"/>
          </a:xfrm>
          <a:custGeom>
            <a:avLst/>
            <a:gdLst/>
            <a:ahLst/>
            <a:cxnLst/>
            <a:rect l="l" t="t" r="r" b="b"/>
            <a:pathLst>
              <a:path w="641985" h="601980">
                <a:moveTo>
                  <a:pt x="309372" y="0"/>
                </a:moveTo>
                <a:lnTo>
                  <a:pt x="641604" y="0"/>
                </a:lnTo>
                <a:lnTo>
                  <a:pt x="641604" y="114299"/>
                </a:lnTo>
                <a:lnTo>
                  <a:pt x="531875" y="114299"/>
                </a:lnTo>
                <a:lnTo>
                  <a:pt x="531875" y="601980"/>
                </a:lnTo>
                <a:lnTo>
                  <a:pt x="416052" y="601980"/>
                </a:lnTo>
                <a:lnTo>
                  <a:pt x="416052" y="114299"/>
                </a:lnTo>
                <a:lnTo>
                  <a:pt x="309372" y="114299"/>
                </a:lnTo>
                <a:lnTo>
                  <a:pt x="309372" y="0"/>
                </a:lnTo>
                <a:close/>
              </a:path>
              <a:path w="641985" h="601980">
                <a:moveTo>
                  <a:pt x="0" y="0"/>
                </a:moveTo>
                <a:lnTo>
                  <a:pt x="114300" y="0"/>
                </a:lnTo>
                <a:lnTo>
                  <a:pt x="114300" y="493776"/>
                </a:lnTo>
                <a:lnTo>
                  <a:pt x="280416" y="493776"/>
                </a:lnTo>
                <a:lnTo>
                  <a:pt x="280416" y="601980"/>
                </a:lnTo>
                <a:lnTo>
                  <a:pt x="0" y="601980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4501895" y="967739"/>
            <a:ext cx="1009015" cy="601980"/>
          </a:xfrm>
          <a:custGeom>
            <a:avLst/>
            <a:gdLst/>
            <a:ahLst/>
            <a:cxnLst/>
            <a:rect l="l" t="t" r="r" b="b"/>
            <a:pathLst>
              <a:path w="1009014" h="601980">
                <a:moveTo>
                  <a:pt x="661416" y="0"/>
                </a:moveTo>
                <a:lnTo>
                  <a:pt x="777240" y="0"/>
                </a:lnTo>
                <a:lnTo>
                  <a:pt x="1008888" y="601980"/>
                </a:lnTo>
                <a:lnTo>
                  <a:pt x="890016" y="601980"/>
                </a:lnTo>
                <a:lnTo>
                  <a:pt x="842772" y="478535"/>
                </a:lnTo>
                <a:lnTo>
                  <a:pt x="597408" y="478535"/>
                </a:lnTo>
                <a:lnTo>
                  <a:pt x="548640" y="601980"/>
                </a:lnTo>
                <a:lnTo>
                  <a:pt x="429768" y="601980"/>
                </a:lnTo>
                <a:lnTo>
                  <a:pt x="661416" y="0"/>
                </a:lnTo>
                <a:close/>
              </a:path>
              <a:path w="1009014" h="601980">
                <a:moveTo>
                  <a:pt x="0" y="0"/>
                </a:moveTo>
                <a:lnTo>
                  <a:pt x="120395" y="0"/>
                </a:lnTo>
                <a:lnTo>
                  <a:pt x="166997" y="1142"/>
                </a:lnTo>
                <a:lnTo>
                  <a:pt x="206311" y="4571"/>
                </a:lnTo>
                <a:lnTo>
                  <a:pt x="263652" y="18287"/>
                </a:lnTo>
                <a:lnTo>
                  <a:pt x="301180" y="42290"/>
                </a:lnTo>
                <a:lnTo>
                  <a:pt x="330708" y="77723"/>
                </a:lnTo>
                <a:lnTo>
                  <a:pt x="350519" y="122491"/>
                </a:lnTo>
                <a:lnTo>
                  <a:pt x="356615" y="175259"/>
                </a:lnTo>
                <a:lnTo>
                  <a:pt x="354877" y="203811"/>
                </a:lnTo>
                <a:lnTo>
                  <a:pt x="340542" y="253484"/>
                </a:lnTo>
                <a:lnTo>
                  <a:pt x="311967" y="293489"/>
                </a:lnTo>
                <a:lnTo>
                  <a:pt x="269152" y="323826"/>
                </a:lnTo>
                <a:lnTo>
                  <a:pt x="242315" y="335279"/>
                </a:lnTo>
                <a:lnTo>
                  <a:pt x="385571" y="601980"/>
                </a:lnTo>
                <a:lnTo>
                  <a:pt x="260604" y="601980"/>
                </a:lnTo>
                <a:lnTo>
                  <a:pt x="124967" y="347471"/>
                </a:lnTo>
                <a:lnTo>
                  <a:pt x="114300" y="347471"/>
                </a:lnTo>
                <a:lnTo>
                  <a:pt x="114300" y="601980"/>
                </a:lnTo>
                <a:lnTo>
                  <a:pt x="0" y="601980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4058411" y="967739"/>
            <a:ext cx="329565" cy="601980"/>
          </a:xfrm>
          <a:custGeom>
            <a:avLst/>
            <a:gdLst/>
            <a:ahLst/>
            <a:cxnLst/>
            <a:rect l="l" t="t" r="r" b="b"/>
            <a:pathLst>
              <a:path w="329564" h="601980">
                <a:moveTo>
                  <a:pt x="0" y="0"/>
                </a:moveTo>
                <a:lnTo>
                  <a:pt x="329183" y="0"/>
                </a:lnTo>
                <a:lnTo>
                  <a:pt x="329183" y="112775"/>
                </a:lnTo>
                <a:lnTo>
                  <a:pt x="114300" y="112775"/>
                </a:lnTo>
                <a:lnTo>
                  <a:pt x="114300" y="220979"/>
                </a:lnTo>
                <a:lnTo>
                  <a:pt x="329183" y="220979"/>
                </a:lnTo>
                <a:lnTo>
                  <a:pt x="329183" y="332231"/>
                </a:lnTo>
                <a:lnTo>
                  <a:pt x="114300" y="332231"/>
                </a:lnTo>
                <a:lnTo>
                  <a:pt x="114300" y="490728"/>
                </a:lnTo>
                <a:lnTo>
                  <a:pt x="329183" y="490728"/>
                </a:lnTo>
                <a:lnTo>
                  <a:pt x="329183" y="601980"/>
                </a:lnTo>
                <a:lnTo>
                  <a:pt x="0" y="601980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3587495" y="967739"/>
            <a:ext cx="358140" cy="601980"/>
          </a:xfrm>
          <a:custGeom>
            <a:avLst/>
            <a:gdLst/>
            <a:ahLst/>
            <a:cxnLst/>
            <a:rect l="l" t="t" r="r" b="b"/>
            <a:pathLst>
              <a:path w="358139" h="601980">
                <a:moveTo>
                  <a:pt x="0" y="0"/>
                </a:moveTo>
                <a:lnTo>
                  <a:pt x="121919" y="0"/>
                </a:lnTo>
                <a:lnTo>
                  <a:pt x="167639" y="1142"/>
                </a:lnTo>
                <a:lnTo>
                  <a:pt x="206501" y="4571"/>
                </a:lnTo>
                <a:lnTo>
                  <a:pt x="263651" y="18287"/>
                </a:lnTo>
                <a:lnTo>
                  <a:pt x="303275" y="42290"/>
                </a:lnTo>
                <a:lnTo>
                  <a:pt x="333755" y="77723"/>
                </a:lnTo>
                <a:lnTo>
                  <a:pt x="352234" y="122491"/>
                </a:lnTo>
                <a:lnTo>
                  <a:pt x="358139" y="175259"/>
                </a:lnTo>
                <a:lnTo>
                  <a:pt x="356115" y="205835"/>
                </a:lnTo>
                <a:lnTo>
                  <a:pt x="339494" y="258413"/>
                </a:lnTo>
                <a:lnTo>
                  <a:pt x="306943" y="299537"/>
                </a:lnTo>
                <a:lnTo>
                  <a:pt x="262461" y="328636"/>
                </a:lnTo>
                <a:lnTo>
                  <a:pt x="215907" y="342328"/>
                </a:lnTo>
                <a:lnTo>
                  <a:pt x="155852" y="346900"/>
                </a:lnTo>
                <a:lnTo>
                  <a:pt x="115823" y="347471"/>
                </a:lnTo>
                <a:lnTo>
                  <a:pt x="115823" y="601980"/>
                </a:lnTo>
                <a:lnTo>
                  <a:pt x="0" y="601980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640" y="2223516"/>
            <a:ext cx="9723120" cy="282854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470443" y="5636790"/>
            <a:ext cx="8803005" cy="1157605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algn="just" marL="12700" marR="5080">
              <a:lnSpc>
                <a:spcPct val="80200"/>
              </a:lnSpc>
              <a:spcBef>
                <a:spcPts val="780"/>
              </a:spcBef>
            </a:pP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Estado</a:t>
            </a:r>
            <a:r>
              <a:rPr dirty="0" sz="2850" spc="5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10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850" spc="5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dirty="0" sz="2850" spc="5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185" b="1">
                <a:solidFill>
                  <a:srgbClr val="FFFFFF"/>
                </a:solidFill>
                <a:latin typeface="Tahoma"/>
                <a:cs typeface="Tahoma"/>
              </a:rPr>
              <a:t>capa</a:t>
            </a:r>
            <a:r>
              <a:rPr dirty="0" sz="2850" spc="5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10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850" spc="5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rodadura,</a:t>
            </a:r>
            <a:r>
              <a:rPr dirty="0" sz="2850" spc="53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velocidad</a:t>
            </a:r>
            <a:r>
              <a:rPr dirty="0" sz="2850" spc="5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25" b="1">
                <a:solidFill>
                  <a:srgbClr val="FFFFFF"/>
                </a:solidFill>
                <a:latin typeface="Tahoma"/>
                <a:cs typeface="Tahoma"/>
              </a:rPr>
              <a:t>del 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vehículo</a:t>
            </a:r>
            <a:r>
              <a:rPr dirty="0" sz="285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85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dirty="0" sz="285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50" b="1">
                <a:solidFill>
                  <a:srgbClr val="FFFFFF"/>
                </a:solidFill>
                <a:latin typeface="Tahoma"/>
                <a:cs typeface="Tahoma"/>
              </a:rPr>
              <a:t>tipo</a:t>
            </a:r>
            <a:r>
              <a:rPr dirty="0" sz="285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85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condiciones</a:t>
            </a:r>
            <a:r>
              <a:rPr dirty="0" sz="285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10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85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b="1">
                <a:solidFill>
                  <a:srgbClr val="FFFFFF"/>
                </a:solidFill>
                <a:latin typeface="Tahoma"/>
                <a:cs typeface="Tahoma"/>
              </a:rPr>
              <a:t>las</a:t>
            </a:r>
            <a:r>
              <a:rPr dirty="0" sz="285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85" b="1">
                <a:solidFill>
                  <a:srgbClr val="FFFFFF"/>
                </a:solidFill>
                <a:latin typeface="Tahoma"/>
                <a:cs typeface="Tahoma"/>
              </a:rPr>
              <a:t>llantas</a:t>
            </a:r>
            <a:r>
              <a:rPr dirty="0" sz="285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50" spc="-25" b="1">
                <a:solidFill>
                  <a:srgbClr val="FFFFFF"/>
                </a:solidFill>
                <a:latin typeface="Tahoma"/>
                <a:cs typeface="Tahoma"/>
              </a:rPr>
              <a:t>del </a:t>
            </a:r>
            <a:r>
              <a:rPr dirty="0" sz="2850" spc="-10" b="1">
                <a:solidFill>
                  <a:srgbClr val="FFFFFF"/>
                </a:solidFill>
                <a:latin typeface="Tahoma"/>
                <a:cs typeface="Tahoma"/>
              </a:rPr>
              <a:t>vehículo</a:t>
            </a:r>
            <a:endParaRPr sz="2850">
              <a:latin typeface="Tahoma"/>
              <a:cs typeface="Tahoma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3857" y="407670"/>
            <a:ext cx="4945380" cy="408431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62390" y="1203641"/>
            <a:ext cx="8807450" cy="565404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436245" indent="-423545">
              <a:lnSpc>
                <a:spcPct val="100000"/>
              </a:lnSpc>
              <a:spcBef>
                <a:spcPts val="480"/>
              </a:spcBef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</a:tabLst>
            </a:pPr>
            <a:r>
              <a:rPr dirty="0" sz="3300" spc="-254" b="1">
                <a:solidFill>
                  <a:srgbClr val="FF2AD8"/>
                </a:solidFill>
                <a:latin typeface="Tahoma"/>
                <a:cs typeface="Tahoma"/>
              </a:rPr>
              <a:t>CARRETERAS</a:t>
            </a:r>
            <a:r>
              <a:rPr dirty="0" sz="3300" spc="-45" b="1">
                <a:solidFill>
                  <a:srgbClr val="FF2AD8"/>
                </a:solidFill>
                <a:latin typeface="Tahoma"/>
                <a:cs typeface="Tahoma"/>
              </a:rPr>
              <a:t> </a:t>
            </a:r>
            <a:r>
              <a:rPr dirty="0" sz="3300" spc="-315" b="1">
                <a:solidFill>
                  <a:srgbClr val="FF2AD8"/>
                </a:solidFill>
                <a:latin typeface="Tahoma"/>
                <a:cs typeface="Tahoma"/>
              </a:rPr>
              <a:t>PRIMARIAS</a:t>
            </a:r>
            <a:r>
              <a:rPr dirty="0" sz="3300" spc="-45" b="1">
                <a:solidFill>
                  <a:srgbClr val="FF2AD8"/>
                </a:solidFill>
                <a:latin typeface="Tahoma"/>
                <a:cs typeface="Tahoma"/>
              </a:rPr>
              <a:t> </a:t>
            </a:r>
            <a:r>
              <a:rPr dirty="0" sz="3300" b="1">
                <a:solidFill>
                  <a:srgbClr val="FF2AD8"/>
                </a:solidFill>
                <a:latin typeface="Tahoma"/>
                <a:cs typeface="Tahoma"/>
              </a:rPr>
              <a:t>Y</a:t>
            </a:r>
            <a:r>
              <a:rPr dirty="0" sz="3300" spc="-185" b="1">
                <a:solidFill>
                  <a:srgbClr val="FF2AD8"/>
                </a:solidFill>
                <a:latin typeface="Tahoma"/>
                <a:cs typeface="Tahoma"/>
              </a:rPr>
              <a:t> </a:t>
            </a:r>
            <a:r>
              <a:rPr dirty="0" sz="3300" spc="-85" b="1">
                <a:solidFill>
                  <a:srgbClr val="FF2AD8"/>
                </a:solidFill>
                <a:latin typeface="Tahoma"/>
                <a:cs typeface="Tahoma"/>
              </a:rPr>
              <a:t>SECUNDARIAS</a:t>
            </a:r>
            <a:endParaRPr sz="3300">
              <a:latin typeface="Tahoma"/>
              <a:cs typeface="Tahoma"/>
            </a:endParaRPr>
          </a:p>
          <a:p>
            <a:pPr algn="just" marL="12700">
              <a:lnSpc>
                <a:spcPct val="100000"/>
              </a:lnSpc>
              <a:spcBef>
                <a:spcPts val="385"/>
              </a:spcBef>
            </a:pP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Max</a:t>
            </a:r>
            <a:r>
              <a:rPr dirty="0" sz="33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670">
                <a:solidFill>
                  <a:srgbClr val="FFFFFF"/>
                </a:solidFill>
                <a:latin typeface="Verdana"/>
                <a:cs typeface="Verdana"/>
              </a:rPr>
              <a:t>8%</a:t>
            </a:r>
            <a:endParaRPr sz="3300">
              <a:latin typeface="Verdana"/>
              <a:cs typeface="Verdana"/>
            </a:endParaRPr>
          </a:p>
          <a:p>
            <a:pPr algn="just" marL="12700" marR="5080">
              <a:lnSpc>
                <a:spcPts val="3560"/>
              </a:lnSpc>
              <a:spcBef>
                <a:spcPts val="850"/>
              </a:spcBef>
            </a:pPr>
            <a:r>
              <a:rPr dirty="0" sz="3300" spc="65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3300" spc="7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80">
                <a:solidFill>
                  <a:srgbClr val="FFFFFF"/>
                </a:solidFill>
                <a:latin typeface="Verdana"/>
                <a:cs typeface="Verdana"/>
              </a:rPr>
              <a:t>incomoda</a:t>
            </a:r>
            <a:r>
              <a:rPr dirty="0" sz="3300" spc="7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254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300" spc="7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vehículos</a:t>
            </a:r>
            <a:r>
              <a:rPr dirty="0" sz="3300" spc="7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9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3300" spc="7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viajan</a:t>
            </a:r>
            <a:r>
              <a:rPr dirty="0" sz="3300" spc="7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204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velocidades</a:t>
            </a:r>
            <a:r>
              <a:rPr dirty="0" sz="3300" spc="4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0">
                <a:solidFill>
                  <a:srgbClr val="FFFFFF"/>
                </a:solidFill>
                <a:latin typeface="Verdana"/>
                <a:cs typeface="Verdana"/>
              </a:rPr>
              <a:t>menores,</a:t>
            </a:r>
            <a:r>
              <a:rPr dirty="0" sz="3300" spc="45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50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3300" spc="4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alto</a:t>
            </a:r>
            <a:r>
              <a:rPr dirty="0" sz="3300" spc="4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potencial </a:t>
            </a:r>
            <a:r>
              <a:rPr dirty="0" sz="3300" spc="18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volcamiento.</a:t>
            </a:r>
            <a:endParaRPr sz="3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3300">
              <a:latin typeface="Verdana"/>
              <a:cs typeface="Verdana"/>
            </a:endParaRPr>
          </a:p>
          <a:p>
            <a:pPr marL="436245" indent="-423545">
              <a:lnSpc>
                <a:spcPct val="100000"/>
              </a:lnSpc>
              <a:buClr>
                <a:srgbClr val="FF388C"/>
              </a:buClr>
              <a:buSzPct val="80327"/>
              <a:buFont typeface="Times New Roman"/>
              <a:buChar char="◉"/>
              <a:tabLst>
                <a:tab pos="436245" algn="l"/>
              </a:tabLst>
            </a:pPr>
            <a:r>
              <a:rPr dirty="0" sz="3050" spc="-215" b="1">
                <a:solidFill>
                  <a:srgbClr val="FF2AD8"/>
                </a:solidFill>
                <a:latin typeface="Tahoma"/>
                <a:cs typeface="Tahoma"/>
              </a:rPr>
              <a:t>CARRETERAS</a:t>
            </a:r>
            <a:r>
              <a:rPr dirty="0" sz="3050" spc="-15" b="1">
                <a:solidFill>
                  <a:srgbClr val="FF2AD8"/>
                </a:solidFill>
                <a:latin typeface="Tahoma"/>
                <a:cs typeface="Tahoma"/>
              </a:rPr>
              <a:t> </a:t>
            </a:r>
            <a:r>
              <a:rPr dirty="0" sz="3050" spc="-275" b="1">
                <a:solidFill>
                  <a:srgbClr val="FF2AD8"/>
                </a:solidFill>
                <a:latin typeface="Tahoma"/>
                <a:cs typeface="Tahoma"/>
              </a:rPr>
              <a:t>TERCIARIAS</a:t>
            </a:r>
            <a:endParaRPr sz="3050">
              <a:latin typeface="Tahoma"/>
              <a:cs typeface="Tahoma"/>
            </a:endParaRPr>
          </a:p>
          <a:p>
            <a:pPr algn="just" marL="12700">
              <a:lnSpc>
                <a:spcPct val="100000"/>
              </a:lnSpc>
              <a:spcBef>
                <a:spcPts val="25"/>
              </a:spcBef>
            </a:pPr>
            <a:r>
              <a:rPr dirty="0" sz="3050" spc="60">
                <a:solidFill>
                  <a:srgbClr val="FFFFFF"/>
                </a:solidFill>
                <a:latin typeface="Verdana"/>
                <a:cs typeface="Verdana"/>
              </a:rPr>
              <a:t>Max</a:t>
            </a:r>
            <a:r>
              <a:rPr dirty="0" sz="30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20">
                <a:solidFill>
                  <a:srgbClr val="FFFFFF"/>
                </a:solidFill>
                <a:latin typeface="Verdana"/>
                <a:cs typeface="Verdana"/>
              </a:rPr>
              <a:t>6%</a:t>
            </a:r>
            <a:endParaRPr sz="3050">
              <a:latin typeface="Verdana"/>
              <a:cs typeface="Verdana"/>
            </a:endParaRPr>
          </a:p>
          <a:p>
            <a:pPr algn="just" marL="12700" marR="5715">
              <a:lnSpc>
                <a:spcPct val="80900"/>
              </a:lnSpc>
              <a:spcBef>
                <a:spcPts val="735"/>
              </a:spcBef>
            </a:pP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Especialmente</a:t>
            </a:r>
            <a:r>
              <a:rPr dirty="0" sz="3050" spc="56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050" spc="6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3050" spc="55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terreno</a:t>
            </a:r>
            <a:r>
              <a:rPr dirty="0" sz="3050" spc="56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montañoso</a:t>
            </a:r>
            <a:r>
              <a:rPr dirty="0" sz="3050" spc="55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y </a:t>
            </a:r>
            <a:r>
              <a:rPr dirty="0" sz="3050" spc="95">
                <a:solidFill>
                  <a:srgbClr val="FFFFFF"/>
                </a:solidFill>
                <a:latin typeface="Verdana"/>
                <a:cs typeface="Verdana"/>
              </a:rPr>
              <a:t>escarpado</a:t>
            </a:r>
            <a:r>
              <a:rPr dirty="0" sz="3050" spc="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135">
                <a:solidFill>
                  <a:srgbClr val="FFFFFF"/>
                </a:solidFill>
                <a:latin typeface="Verdana"/>
                <a:cs typeface="Verdana"/>
              </a:rPr>
              <a:t>donde</a:t>
            </a:r>
            <a:r>
              <a:rPr dirty="0" sz="3050" spc="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5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3050" spc="3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3050" spc="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disponen</a:t>
            </a:r>
            <a:r>
              <a:rPr dirty="0" sz="3050" spc="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18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050" spc="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30">
                <a:solidFill>
                  <a:srgbClr val="FFFFFF"/>
                </a:solidFill>
                <a:latin typeface="Verdana"/>
                <a:cs typeface="Verdana"/>
              </a:rPr>
              <a:t>largos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tramos</a:t>
            </a:r>
            <a:r>
              <a:rPr dirty="0" sz="3050" spc="61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3050" spc="8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3050" spc="60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050" spc="60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desarrollo</a:t>
            </a:r>
            <a:r>
              <a:rPr dirty="0" sz="3050" spc="61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3050" spc="18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050" spc="605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3050" spc="-70">
                <a:solidFill>
                  <a:srgbClr val="FFFFFF"/>
                </a:solidFill>
                <a:latin typeface="Verdana"/>
                <a:cs typeface="Verdana"/>
              </a:rPr>
              <a:t>las 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entretangencias.</a:t>
            </a:r>
            <a:endParaRPr sz="305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4901" y="607314"/>
              <a:ext cx="4853940" cy="44957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5001" y="1311402"/>
              <a:ext cx="3214115" cy="4495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863" y="2144268"/>
              <a:ext cx="9409175" cy="489356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299"/>
            <a:ext cx="10058400" cy="7543800"/>
            <a:chOff x="0" y="114299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6070" y="244602"/>
              <a:ext cx="4283963" cy="40843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159751" y="350520"/>
              <a:ext cx="521334" cy="295910"/>
            </a:xfrm>
            <a:custGeom>
              <a:avLst/>
              <a:gdLst/>
              <a:ahLst/>
              <a:cxnLst/>
              <a:rect l="l" t="t" r="r" b="b"/>
              <a:pathLst>
                <a:path w="521334" h="295909">
                  <a:moveTo>
                    <a:pt x="373379" y="288036"/>
                  </a:moveTo>
                  <a:lnTo>
                    <a:pt x="318515" y="288036"/>
                  </a:lnTo>
                  <a:lnTo>
                    <a:pt x="318515" y="7620"/>
                  </a:lnTo>
                  <a:lnTo>
                    <a:pt x="373379" y="7620"/>
                  </a:lnTo>
                  <a:lnTo>
                    <a:pt x="373379" y="112776"/>
                  </a:lnTo>
                  <a:lnTo>
                    <a:pt x="521208" y="112776"/>
                  </a:lnTo>
                  <a:lnTo>
                    <a:pt x="521208" y="164592"/>
                  </a:lnTo>
                  <a:lnTo>
                    <a:pt x="373379" y="164592"/>
                  </a:lnTo>
                  <a:lnTo>
                    <a:pt x="373379" y="288036"/>
                  </a:lnTo>
                  <a:close/>
                </a:path>
                <a:path w="521334" h="295909">
                  <a:moveTo>
                    <a:pt x="521208" y="112776"/>
                  </a:moveTo>
                  <a:lnTo>
                    <a:pt x="466344" y="112776"/>
                  </a:lnTo>
                  <a:lnTo>
                    <a:pt x="466344" y="7620"/>
                  </a:lnTo>
                  <a:lnTo>
                    <a:pt x="521208" y="7620"/>
                  </a:lnTo>
                  <a:lnTo>
                    <a:pt x="521208" y="112776"/>
                  </a:lnTo>
                  <a:close/>
                </a:path>
                <a:path w="521334" h="295909">
                  <a:moveTo>
                    <a:pt x="521208" y="288036"/>
                  </a:moveTo>
                  <a:lnTo>
                    <a:pt x="466344" y="288036"/>
                  </a:lnTo>
                  <a:lnTo>
                    <a:pt x="466344" y="164592"/>
                  </a:lnTo>
                  <a:lnTo>
                    <a:pt x="521208" y="164592"/>
                  </a:lnTo>
                  <a:lnTo>
                    <a:pt x="521208" y="288036"/>
                  </a:lnTo>
                  <a:close/>
                </a:path>
                <a:path w="521334" h="295909">
                  <a:moveTo>
                    <a:pt x="149351" y="295656"/>
                  </a:moveTo>
                  <a:lnTo>
                    <a:pt x="89534" y="285369"/>
                  </a:lnTo>
                  <a:lnTo>
                    <a:pt x="41147" y="254508"/>
                  </a:lnTo>
                  <a:lnTo>
                    <a:pt x="10286" y="206883"/>
                  </a:lnTo>
                  <a:lnTo>
                    <a:pt x="0" y="147828"/>
                  </a:lnTo>
                  <a:lnTo>
                    <a:pt x="1079" y="128111"/>
                  </a:lnTo>
                  <a:lnTo>
                    <a:pt x="1142" y="126944"/>
                  </a:lnTo>
                  <a:lnTo>
                    <a:pt x="10286" y="89749"/>
                  </a:lnTo>
                  <a:lnTo>
                    <a:pt x="42290" y="43053"/>
                  </a:lnTo>
                  <a:lnTo>
                    <a:pt x="73151" y="19812"/>
                  </a:lnTo>
                  <a:lnTo>
                    <a:pt x="110108" y="5334"/>
                  </a:lnTo>
                  <a:lnTo>
                    <a:pt x="149351" y="0"/>
                  </a:lnTo>
                  <a:lnTo>
                    <a:pt x="167116" y="881"/>
                  </a:lnTo>
                  <a:lnTo>
                    <a:pt x="216407" y="15240"/>
                  </a:lnTo>
                  <a:lnTo>
                    <a:pt x="260556" y="43529"/>
                  </a:lnTo>
                  <a:lnTo>
                    <a:pt x="268444" y="51816"/>
                  </a:lnTo>
                  <a:lnTo>
                    <a:pt x="149351" y="51816"/>
                  </a:lnTo>
                  <a:lnTo>
                    <a:pt x="129635" y="53530"/>
                  </a:lnTo>
                  <a:lnTo>
                    <a:pt x="80771" y="79248"/>
                  </a:lnTo>
                  <a:lnTo>
                    <a:pt x="55054" y="128111"/>
                  </a:lnTo>
                  <a:lnTo>
                    <a:pt x="53339" y="147828"/>
                  </a:lnTo>
                  <a:lnTo>
                    <a:pt x="54173" y="161258"/>
                  </a:lnTo>
                  <a:lnTo>
                    <a:pt x="65531" y="198120"/>
                  </a:lnTo>
                  <a:lnTo>
                    <a:pt x="100583" y="231648"/>
                  </a:lnTo>
                  <a:lnTo>
                    <a:pt x="149351" y="243839"/>
                  </a:lnTo>
                  <a:lnTo>
                    <a:pt x="269549" y="243839"/>
                  </a:lnTo>
                  <a:lnTo>
                    <a:pt x="255770" y="256032"/>
                  </a:lnTo>
                  <a:lnTo>
                    <a:pt x="211835" y="283463"/>
                  </a:lnTo>
                  <a:lnTo>
                    <a:pt x="166187" y="294822"/>
                  </a:lnTo>
                  <a:lnTo>
                    <a:pt x="149351" y="295656"/>
                  </a:lnTo>
                  <a:close/>
                </a:path>
                <a:path w="521334" h="295909">
                  <a:moveTo>
                    <a:pt x="234695" y="92964"/>
                  </a:moveTo>
                  <a:lnTo>
                    <a:pt x="214931" y="74961"/>
                  </a:lnTo>
                  <a:lnTo>
                    <a:pt x="194309" y="62103"/>
                  </a:lnTo>
                  <a:lnTo>
                    <a:pt x="172545" y="54387"/>
                  </a:lnTo>
                  <a:lnTo>
                    <a:pt x="149351" y="51816"/>
                  </a:lnTo>
                  <a:lnTo>
                    <a:pt x="268444" y="51816"/>
                  </a:lnTo>
                  <a:lnTo>
                    <a:pt x="272795" y="56388"/>
                  </a:lnTo>
                  <a:lnTo>
                    <a:pt x="234695" y="92964"/>
                  </a:lnTo>
                  <a:close/>
                </a:path>
                <a:path w="521334" h="295909">
                  <a:moveTo>
                    <a:pt x="269549" y="243839"/>
                  </a:moveTo>
                  <a:lnTo>
                    <a:pt x="149351" y="243839"/>
                  </a:lnTo>
                  <a:lnTo>
                    <a:pt x="162945" y="243220"/>
                  </a:lnTo>
                  <a:lnTo>
                    <a:pt x="161886" y="243220"/>
                  </a:lnTo>
                  <a:lnTo>
                    <a:pt x="202334" y="230790"/>
                  </a:lnTo>
                  <a:lnTo>
                    <a:pt x="234695" y="204216"/>
                  </a:lnTo>
                  <a:lnTo>
                    <a:pt x="271271" y="242316"/>
                  </a:lnTo>
                  <a:lnTo>
                    <a:pt x="269549" y="243839"/>
                  </a:lnTo>
                  <a:close/>
                </a:path>
              </a:pathLst>
            </a:custGeom>
            <a:solidFill>
              <a:srgbClr val="FF5B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59751" y="350520"/>
              <a:ext cx="521334" cy="295910"/>
            </a:xfrm>
            <a:custGeom>
              <a:avLst/>
              <a:gdLst/>
              <a:ahLst/>
              <a:cxnLst/>
              <a:rect l="l" t="t" r="r" b="b"/>
              <a:pathLst>
                <a:path w="521334" h="295909">
                  <a:moveTo>
                    <a:pt x="318515" y="7620"/>
                  </a:moveTo>
                  <a:lnTo>
                    <a:pt x="373379" y="7620"/>
                  </a:lnTo>
                  <a:lnTo>
                    <a:pt x="373379" y="112776"/>
                  </a:lnTo>
                  <a:lnTo>
                    <a:pt x="466343" y="112776"/>
                  </a:lnTo>
                  <a:lnTo>
                    <a:pt x="466343" y="7620"/>
                  </a:lnTo>
                  <a:lnTo>
                    <a:pt x="521207" y="7620"/>
                  </a:lnTo>
                  <a:lnTo>
                    <a:pt x="521207" y="288036"/>
                  </a:lnTo>
                  <a:lnTo>
                    <a:pt x="466343" y="288036"/>
                  </a:lnTo>
                  <a:lnTo>
                    <a:pt x="466343" y="164591"/>
                  </a:lnTo>
                  <a:lnTo>
                    <a:pt x="373379" y="164591"/>
                  </a:lnTo>
                  <a:lnTo>
                    <a:pt x="373379" y="288036"/>
                  </a:lnTo>
                  <a:lnTo>
                    <a:pt x="318515" y="288036"/>
                  </a:lnTo>
                  <a:lnTo>
                    <a:pt x="318515" y="7620"/>
                  </a:lnTo>
                  <a:close/>
                </a:path>
                <a:path w="521334" h="295909">
                  <a:moveTo>
                    <a:pt x="149351" y="0"/>
                  </a:moveTo>
                  <a:lnTo>
                    <a:pt x="200358" y="8358"/>
                  </a:lnTo>
                  <a:lnTo>
                    <a:pt x="246887" y="32385"/>
                  </a:lnTo>
                  <a:lnTo>
                    <a:pt x="272795" y="56387"/>
                  </a:lnTo>
                  <a:lnTo>
                    <a:pt x="234695" y="92964"/>
                  </a:lnTo>
                  <a:lnTo>
                    <a:pt x="214931" y="74961"/>
                  </a:lnTo>
                  <a:lnTo>
                    <a:pt x="194309" y="62102"/>
                  </a:lnTo>
                  <a:lnTo>
                    <a:pt x="172545" y="54387"/>
                  </a:lnTo>
                  <a:lnTo>
                    <a:pt x="149351" y="51815"/>
                  </a:lnTo>
                  <a:lnTo>
                    <a:pt x="129635" y="53530"/>
                  </a:lnTo>
                  <a:lnTo>
                    <a:pt x="80771" y="79247"/>
                  </a:lnTo>
                  <a:lnTo>
                    <a:pt x="55054" y="128111"/>
                  </a:lnTo>
                  <a:lnTo>
                    <a:pt x="53339" y="147828"/>
                  </a:lnTo>
                  <a:lnTo>
                    <a:pt x="54173" y="161258"/>
                  </a:lnTo>
                  <a:lnTo>
                    <a:pt x="65531" y="198120"/>
                  </a:lnTo>
                  <a:lnTo>
                    <a:pt x="100583" y="231648"/>
                  </a:lnTo>
                  <a:lnTo>
                    <a:pt x="149351" y="243839"/>
                  </a:lnTo>
                  <a:lnTo>
                    <a:pt x="161377" y="243292"/>
                  </a:lnTo>
                  <a:lnTo>
                    <a:pt x="202334" y="230790"/>
                  </a:lnTo>
                  <a:lnTo>
                    <a:pt x="234695" y="204215"/>
                  </a:lnTo>
                  <a:lnTo>
                    <a:pt x="271271" y="242315"/>
                  </a:lnTo>
                  <a:lnTo>
                    <a:pt x="240982" y="267461"/>
                  </a:lnTo>
                  <a:lnTo>
                    <a:pt x="197572" y="288583"/>
                  </a:lnTo>
                  <a:lnTo>
                    <a:pt x="149351" y="295655"/>
                  </a:lnTo>
                  <a:lnTo>
                    <a:pt x="117871" y="293084"/>
                  </a:lnTo>
                  <a:lnTo>
                    <a:pt x="64055" y="272510"/>
                  </a:lnTo>
                  <a:lnTo>
                    <a:pt x="23145" y="232267"/>
                  </a:lnTo>
                  <a:lnTo>
                    <a:pt x="2571" y="178641"/>
                  </a:lnTo>
                  <a:lnTo>
                    <a:pt x="0" y="147828"/>
                  </a:lnTo>
                  <a:lnTo>
                    <a:pt x="1142" y="126944"/>
                  </a:lnTo>
                  <a:lnTo>
                    <a:pt x="10286" y="89749"/>
                  </a:lnTo>
                  <a:lnTo>
                    <a:pt x="42290" y="43053"/>
                  </a:lnTo>
                  <a:lnTo>
                    <a:pt x="73151" y="19811"/>
                  </a:lnTo>
                  <a:lnTo>
                    <a:pt x="110108" y="5334"/>
                  </a:lnTo>
                  <a:lnTo>
                    <a:pt x="129301" y="1381"/>
                  </a:lnTo>
                  <a:lnTo>
                    <a:pt x="149351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368" y="752856"/>
              <a:ext cx="9505188" cy="6777227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6550" y="406146"/>
              <a:ext cx="4386072" cy="40843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8926" y="1043177"/>
              <a:ext cx="2906268" cy="40843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556" y="1912620"/>
              <a:ext cx="9544811" cy="498347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299"/>
            <a:ext cx="10058400" cy="7543800"/>
            <a:chOff x="0" y="114299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6822" y="526542"/>
              <a:ext cx="4283964" cy="40843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080503" y="632460"/>
              <a:ext cx="521334" cy="295910"/>
            </a:xfrm>
            <a:custGeom>
              <a:avLst/>
              <a:gdLst/>
              <a:ahLst/>
              <a:cxnLst/>
              <a:rect l="l" t="t" r="r" b="b"/>
              <a:pathLst>
                <a:path w="521334" h="295909">
                  <a:moveTo>
                    <a:pt x="373379" y="288036"/>
                  </a:moveTo>
                  <a:lnTo>
                    <a:pt x="318515" y="288036"/>
                  </a:lnTo>
                  <a:lnTo>
                    <a:pt x="318515" y="7620"/>
                  </a:lnTo>
                  <a:lnTo>
                    <a:pt x="373379" y="7620"/>
                  </a:lnTo>
                  <a:lnTo>
                    <a:pt x="373379" y="114300"/>
                  </a:lnTo>
                  <a:lnTo>
                    <a:pt x="521208" y="114300"/>
                  </a:lnTo>
                  <a:lnTo>
                    <a:pt x="521208" y="166115"/>
                  </a:lnTo>
                  <a:lnTo>
                    <a:pt x="373379" y="166115"/>
                  </a:lnTo>
                  <a:lnTo>
                    <a:pt x="373379" y="288036"/>
                  </a:lnTo>
                  <a:close/>
                </a:path>
                <a:path w="521334" h="295909">
                  <a:moveTo>
                    <a:pt x="521208" y="114300"/>
                  </a:moveTo>
                  <a:lnTo>
                    <a:pt x="466344" y="114300"/>
                  </a:lnTo>
                  <a:lnTo>
                    <a:pt x="466344" y="7620"/>
                  </a:lnTo>
                  <a:lnTo>
                    <a:pt x="521208" y="7620"/>
                  </a:lnTo>
                  <a:lnTo>
                    <a:pt x="521208" y="114300"/>
                  </a:lnTo>
                  <a:close/>
                </a:path>
                <a:path w="521334" h="295909">
                  <a:moveTo>
                    <a:pt x="521208" y="288036"/>
                  </a:moveTo>
                  <a:lnTo>
                    <a:pt x="466344" y="288036"/>
                  </a:lnTo>
                  <a:lnTo>
                    <a:pt x="466344" y="166115"/>
                  </a:lnTo>
                  <a:lnTo>
                    <a:pt x="521208" y="166115"/>
                  </a:lnTo>
                  <a:lnTo>
                    <a:pt x="521208" y="288036"/>
                  </a:lnTo>
                  <a:close/>
                </a:path>
                <a:path w="521334" h="295909">
                  <a:moveTo>
                    <a:pt x="149351" y="295656"/>
                  </a:moveTo>
                  <a:lnTo>
                    <a:pt x="116705" y="292989"/>
                  </a:lnTo>
                  <a:lnTo>
                    <a:pt x="117522" y="292989"/>
                  </a:lnTo>
                  <a:lnTo>
                    <a:pt x="89534" y="285369"/>
                  </a:lnTo>
                  <a:lnTo>
                    <a:pt x="41147" y="254508"/>
                  </a:lnTo>
                  <a:lnTo>
                    <a:pt x="10286" y="206883"/>
                  </a:lnTo>
                  <a:lnTo>
                    <a:pt x="0" y="147828"/>
                  </a:lnTo>
                  <a:lnTo>
                    <a:pt x="1079" y="128111"/>
                  </a:lnTo>
                  <a:lnTo>
                    <a:pt x="1142" y="126944"/>
                  </a:lnTo>
                  <a:lnTo>
                    <a:pt x="10286" y="89749"/>
                  </a:lnTo>
                  <a:lnTo>
                    <a:pt x="42400" y="43529"/>
                  </a:lnTo>
                  <a:lnTo>
                    <a:pt x="73151" y="19812"/>
                  </a:lnTo>
                  <a:lnTo>
                    <a:pt x="110108" y="5334"/>
                  </a:lnTo>
                  <a:lnTo>
                    <a:pt x="149351" y="0"/>
                  </a:lnTo>
                  <a:lnTo>
                    <a:pt x="167116" y="881"/>
                  </a:lnTo>
                  <a:lnTo>
                    <a:pt x="216407" y="15240"/>
                  </a:lnTo>
                  <a:lnTo>
                    <a:pt x="260556" y="43529"/>
                  </a:lnTo>
                  <a:lnTo>
                    <a:pt x="268444" y="51816"/>
                  </a:lnTo>
                  <a:lnTo>
                    <a:pt x="149351" y="51816"/>
                  </a:lnTo>
                  <a:lnTo>
                    <a:pt x="129635" y="53530"/>
                  </a:lnTo>
                  <a:lnTo>
                    <a:pt x="80771" y="79248"/>
                  </a:lnTo>
                  <a:lnTo>
                    <a:pt x="55054" y="128111"/>
                  </a:lnTo>
                  <a:lnTo>
                    <a:pt x="53339" y="147828"/>
                  </a:lnTo>
                  <a:lnTo>
                    <a:pt x="54173" y="161258"/>
                  </a:lnTo>
                  <a:lnTo>
                    <a:pt x="65531" y="198120"/>
                  </a:lnTo>
                  <a:lnTo>
                    <a:pt x="100583" y="231648"/>
                  </a:lnTo>
                  <a:lnTo>
                    <a:pt x="149351" y="243839"/>
                  </a:lnTo>
                  <a:lnTo>
                    <a:pt x="269549" y="243839"/>
                  </a:lnTo>
                  <a:lnTo>
                    <a:pt x="255770" y="256032"/>
                  </a:lnTo>
                  <a:lnTo>
                    <a:pt x="211835" y="283463"/>
                  </a:lnTo>
                  <a:lnTo>
                    <a:pt x="166187" y="295036"/>
                  </a:lnTo>
                  <a:lnTo>
                    <a:pt x="149351" y="295656"/>
                  </a:lnTo>
                  <a:close/>
                </a:path>
                <a:path w="521334" h="295909">
                  <a:moveTo>
                    <a:pt x="234695" y="92964"/>
                  </a:moveTo>
                  <a:lnTo>
                    <a:pt x="215574" y="74961"/>
                  </a:lnTo>
                  <a:lnTo>
                    <a:pt x="194881" y="62103"/>
                  </a:lnTo>
                  <a:lnTo>
                    <a:pt x="172759" y="54387"/>
                  </a:lnTo>
                  <a:lnTo>
                    <a:pt x="149351" y="51816"/>
                  </a:lnTo>
                  <a:lnTo>
                    <a:pt x="268444" y="51816"/>
                  </a:lnTo>
                  <a:lnTo>
                    <a:pt x="272795" y="56388"/>
                  </a:lnTo>
                  <a:lnTo>
                    <a:pt x="234695" y="92964"/>
                  </a:lnTo>
                  <a:close/>
                </a:path>
                <a:path w="521334" h="295909">
                  <a:moveTo>
                    <a:pt x="269549" y="243839"/>
                  </a:moveTo>
                  <a:lnTo>
                    <a:pt x="149351" y="243839"/>
                  </a:lnTo>
                  <a:lnTo>
                    <a:pt x="162945" y="243220"/>
                  </a:lnTo>
                  <a:lnTo>
                    <a:pt x="161886" y="243220"/>
                  </a:lnTo>
                  <a:lnTo>
                    <a:pt x="202334" y="230790"/>
                  </a:lnTo>
                  <a:lnTo>
                    <a:pt x="234695" y="204216"/>
                  </a:lnTo>
                  <a:lnTo>
                    <a:pt x="271271" y="242316"/>
                  </a:lnTo>
                  <a:lnTo>
                    <a:pt x="269549" y="243839"/>
                  </a:lnTo>
                  <a:close/>
                </a:path>
              </a:pathLst>
            </a:custGeom>
            <a:solidFill>
              <a:srgbClr val="FF5B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080503" y="632460"/>
              <a:ext cx="521334" cy="295910"/>
            </a:xfrm>
            <a:custGeom>
              <a:avLst/>
              <a:gdLst/>
              <a:ahLst/>
              <a:cxnLst/>
              <a:rect l="l" t="t" r="r" b="b"/>
              <a:pathLst>
                <a:path w="521334" h="295909">
                  <a:moveTo>
                    <a:pt x="318515" y="7620"/>
                  </a:moveTo>
                  <a:lnTo>
                    <a:pt x="373379" y="7620"/>
                  </a:lnTo>
                  <a:lnTo>
                    <a:pt x="373379" y="114299"/>
                  </a:lnTo>
                  <a:lnTo>
                    <a:pt x="466343" y="114299"/>
                  </a:lnTo>
                  <a:lnTo>
                    <a:pt x="466343" y="7620"/>
                  </a:lnTo>
                  <a:lnTo>
                    <a:pt x="521207" y="7620"/>
                  </a:lnTo>
                  <a:lnTo>
                    <a:pt x="521207" y="288036"/>
                  </a:lnTo>
                  <a:lnTo>
                    <a:pt x="466343" y="288036"/>
                  </a:lnTo>
                  <a:lnTo>
                    <a:pt x="466343" y="166115"/>
                  </a:lnTo>
                  <a:lnTo>
                    <a:pt x="373379" y="166115"/>
                  </a:lnTo>
                  <a:lnTo>
                    <a:pt x="373379" y="288036"/>
                  </a:lnTo>
                  <a:lnTo>
                    <a:pt x="318515" y="288036"/>
                  </a:lnTo>
                  <a:lnTo>
                    <a:pt x="318515" y="7620"/>
                  </a:lnTo>
                  <a:close/>
                </a:path>
                <a:path w="521334" h="295909">
                  <a:moveTo>
                    <a:pt x="149351" y="0"/>
                  </a:moveTo>
                  <a:lnTo>
                    <a:pt x="200358" y="8358"/>
                  </a:lnTo>
                  <a:lnTo>
                    <a:pt x="246887" y="32385"/>
                  </a:lnTo>
                  <a:lnTo>
                    <a:pt x="272795" y="56387"/>
                  </a:lnTo>
                  <a:lnTo>
                    <a:pt x="234695" y="92964"/>
                  </a:lnTo>
                  <a:lnTo>
                    <a:pt x="215574" y="74961"/>
                  </a:lnTo>
                  <a:lnTo>
                    <a:pt x="194881" y="62102"/>
                  </a:lnTo>
                  <a:lnTo>
                    <a:pt x="172759" y="54387"/>
                  </a:lnTo>
                  <a:lnTo>
                    <a:pt x="149351" y="51815"/>
                  </a:lnTo>
                  <a:lnTo>
                    <a:pt x="129635" y="53530"/>
                  </a:lnTo>
                  <a:lnTo>
                    <a:pt x="80771" y="79247"/>
                  </a:lnTo>
                  <a:lnTo>
                    <a:pt x="55054" y="128111"/>
                  </a:lnTo>
                  <a:lnTo>
                    <a:pt x="53339" y="147828"/>
                  </a:lnTo>
                  <a:lnTo>
                    <a:pt x="54173" y="161258"/>
                  </a:lnTo>
                  <a:lnTo>
                    <a:pt x="65531" y="198120"/>
                  </a:lnTo>
                  <a:lnTo>
                    <a:pt x="100583" y="231648"/>
                  </a:lnTo>
                  <a:lnTo>
                    <a:pt x="149351" y="243839"/>
                  </a:lnTo>
                  <a:lnTo>
                    <a:pt x="161377" y="243292"/>
                  </a:lnTo>
                  <a:lnTo>
                    <a:pt x="202334" y="230790"/>
                  </a:lnTo>
                  <a:lnTo>
                    <a:pt x="234695" y="204215"/>
                  </a:lnTo>
                  <a:lnTo>
                    <a:pt x="271271" y="242315"/>
                  </a:lnTo>
                  <a:lnTo>
                    <a:pt x="240982" y="267461"/>
                  </a:lnTo>
                  <a:lnTo>
                    <a:pt x="197572" y="289226"/>
                  </a:lnTo>
                  <a:lnTo>
                    <a:pt x="149351" y="295655"/>
                  </a:lnTo>
                  <a:lnTo>
                    <a:pt x="117871" y="293084"/>
                  </a:lnTo>
                  <a:lnTo>
                    <a:pt x="64055" y="272510"/>
                  </a:lnTo>
                  <a:lnTo>
                    <a:pt x="23145" y="232267"/>
                  </a:lnTo>
                  <a:lnTo>
                    <a:pt x="2571" y="178641"/>
                  </a:lnTo>
                  <a:lnTo>
                    <a:pt x="0" y="147828"/>
                  </a:lnTo>
                  <a:lnTo>
                    <a:pt x="1142" y="126944"/>
                  </a:lnTo>
                  <a:lnTo>
                    <a:pt x="10286" y="89749"/>
                  </a:lnTo>
                  <a:lnTo>
                    <a:pt x="42290" y="43624"/>
                  </a:lnTo>
                  <a:lnTo>
                    <a:pt x="73151" y="19811"/>
                  </a:lnTo>
                  <a:lnTo>
                    <a:pt x="110108" y="5334"/>
                  </a:lnTo>
                  <a:lnTo>
                    <a:pt x="129301" y="1381"/>
                  </a:lnTo>
                  <a:lnTo>
                    <a:pt x="149351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583" y="1272540"/>
              <a:ext cx="6850380" cy="5910071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5114" y="526542"/>
            <a:ext cx="6067044" cy="40843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93847" y="1203641"/>
            <a:ext cx="8805545" cy="615823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436245" indent="-423545">
              <a:lnSpc>
                <a:spcPct val="100000"/>
              </a:lnSpc>
              <a:spcBef>
                <a:spcPts val="480"/>
              </a:spcBef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</a:tabLst>
            </a:pPr>
            <a:r>
              <a:rPr dirty="0" sz="3300" spc="-95" b="1">
                <a:solidFill>
                  <a:srgbClr val="FF2AD8"/>
                </a:solidFill>
                <a:latin typeface="Tahoma"/>
                <a:cs typeface="Tahoma"/>
              </a:rPr>
              <a:t>CURVAS</a:t>
            </a:r>
            <a:r>
              <a:rPr dirty="0" sz="3300" spc="-135" b="1">
                <a:solidFill>
                  <a:srgbClr val="FF2AD8"/>
                </a:solidFill>
                <a:latin typeface="Tahoma"/>
                <a:cs typeface="Tahoma"/>
              </a:rPr>
              <a:t> </a:t>
            </a:r>
            <a:r>
              <a:rPr dirty="0" sz="3300" spc="-365" b="1">
                <a:solidFill>
                  <a:srgbClr val="FF2AD8"/>
                </a:solidFill>
                <a:latin typeface="Tahoma"/>
                <a:cs typeface="Tahoma"/>
              </a:rPr>
              <a:t>ESPIRALES</a:t>
            </a:r>
            <a:r>
              <a:rPr dirty="0" sz="3300" spc="-365" b="1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3300">
              <a:latin typeface="Tahoma"/>
              <a:cs typeface="Tahoma"/>
            </a:endParaRPr>
          </a:p>
          <a:p>
            <a:pPr algn="just" marL="12700" marR="7620">
              <a:lnSpc>
                <a:spcPts val="3560"/>
              </a:lnSpc>
              <a:spcBef>
                <a:spcPts val="835"/>
              </a:spcBef>
            </a:pP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3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95">
                <a:solidFill>
                  <a:srgbClr val="FFFFFF"/>
                </a:solidFill>
                <a:latin typeface="Verdana"/>
                <a:cs typeface="Verdana"/>
              </a:rPr>
              <a:t>transición</a:t>
            </a:r>
            <a:r>
              <a:rPr dirty="0" sz="33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16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33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80">
                <a:solidFill>
                  <a:srgbClr val="FFFFFF"/>
                </a:solidFill>
                <a:latin typeface="Verdana"/>
                <a:cs typeface="Verdana"/>
              </a:rPr>
              <a:t>realiza</a:t>
            </a:r>
            <a:r>
              <a:rPr dirty="0" sz="33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gradualmente</a:t>
            </a:r>
            <a:r>
              <a:rPr dirty="0" sz="33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33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la 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espiral.</a:t>
            </a:r>
            <a:endParaRPr sz="3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3300">
              <a:latin typeface="Verdana"/>
              <a:cs typeface="Verdana"/>
            </a:endParaRPr>
          </a:p>
          <a:p>
            <a:pPr marL="436245" indent="-423545">
              <a:lnSpc>
                <a:spcPct val="100000"/>
              </a:lnSpc>
              <a:spcBef>
                <a:spcPts val="5"/>
              </a:spcBef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</a:tabLst>
            </a:pPr>
            <a:r>
              <a:rPr dirty="0" sz="3300" spc="-95" b="1">
                <a:solidFill>
                  <a:srgbClr val="FF2AD8"/>
                </a:solidFill>
                <a:latin typeface="Tahoma"/>
                <a:cs typeface="Tahoma"/>
              </a:rPr>
              <a:t>CURVAS</a:t>
            </a:r>
            <a:r>
              <a:rPr dirty="0" sz="3300" spc="-135" b="1">
                <a:solidFill>
                  <a:srgbClr val="FF2AD8"/>
                </a:solidFill>
                <a:latin typeface="Tahoma"/>
                <a:cs typeface="Tahoma"/>
              </a:rPr>
              <a:t> CIRCULARES:</a:t>
            </a:r>
            <a:endParaRPr sz="3300">
              <a:latin typeface="Tahoma"/>
              <a:cs typeface="Tahoma"/>
            </a:endParaRPr>
          </a:p>
          <a:p>
            <a:pPr algn="just" marL="12700" marR="5080">
              <a:lnSpc>
                <a:spcPts val="3560"/>
              </a:lnSpc>
              <a:spcBef>
                <a:spcPts val="835"/>
              </a:spcBef>
            </a:pP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3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80">
                <a:solidFill>
                  <a:srgbClr val="FFFFFF"/>
                </a:solidFill>
                <a:latin typeface="Verdana"/>
                <a:cs typeface="Verdana"/>
              </a:rPr>
              <a:t>transición</a:t>
            </a:r>
            <a:r>
              <a:rPr dirty="0" sz="33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33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65">
                <a:solidFill>
                  <a:srgbClr val="FFFFFF"/>
                </a:solidFill>
                <a:latin typeface="Verdana"/>
                <a:cs typeface="Verdana"/>
              </a:rPr>
              <a:t>realiza</a:t>
            </a:r>
            <a:r>
              <a:rPr dirty="0" sz="33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gradualmente</a:t>
            </a:r>
            <a:r>
              <a:rPr dirty="0" sz="33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0">
                <a:solidFill>
                  <a:srgbClr val="FFFFFF"/>
                </a:solidFill>
                <a:latin typeface="Verdana"/>
                <a:cs typeface="Verdana"/>
              </a:rPr>
              <a:t>pero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300" spc="7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transición</a:t>
            </a:r>
            <a:r>
              <a:rPr dirty="0" sz="3300" spc="7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3300" spc="7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25">
                <a:solidFill>
                  <a:srgbClr val="FFFFFF"/>
                </a:solidFill>
                <a:latin typeface="Verdana"/>
                <a:cs typeface="Verdana"/>
              </a:rPr>
              <a:t>puede</a:t>
            </a:r>
            <a:r>
              <a:rPr dirty="0" sz="3300" spc="7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realizar</a:t>
            </a:r>
            <a:r>
              <a:rPr dirty="0" sz="3300" spc="7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00">
                <a:solidFill>
                  <a:srgbClr val="FFFFFF"/>
                </a:solidFill>
                <a:latin typeface="Verdana"/>
                <a:cs typeface="Verdana"/>
              </a:rPr>
              <a:t>toda</a:t>
            </a:r>
            <a:r>
              <a:rPr dirty="0" sz="3300" spc="7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en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recta</a:t>
            </a:r>
            <a:r>
              <a:rPr dirty="0" sz="33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dirty="0" sz="330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parte</a:t>
            </a:r>
            <a:r>
              <a:rPr dirty="0" sz="3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3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35">
                <a:solidFill>
                  <a:srgbClr val="FFFFFF"/>
                </a:solidFill>
                <a:latin typeface="Verdana"/>
                <a:cs typeface="Verdana"/>
              </a:rPr>
              <a:t>tramo</a:t>
            </a:r>
            <a:r>
              <a:rPr dirty="0" sz="3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recto</a:t>
            </a:r>
            <a:r>
              <a:rPr dirty="0" sz="3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30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0">
                <a:solidFill>
                  <a:srgbClr val="FFFFFF"/>
                </a:solidFill>
                <a:latin typeface="Verdana"/>
                <a:cs typeface="Verdana"/>
              </a:rPr>
              <a:t>otra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33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3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curva</a:t>
            </a:r>
            <a:r>
              <a:rPr dirty="0" sz="33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circular.</a:t>
            </a:r>
            <a:endParaRPr sz="3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50"/>
              </a:spcBef>
            </a:pPr>
            <a:endParaRPr sz="3300">
              <a:latin typeface="Verdana"/>
              <a:cs typeface="Verdana"/>
            </a:endParaRPr>
          </a:p>
          <a:p>
            <a:pPr algn="just" marL="12700" marR="5080">
              <a:lnSpc>
                <a:spcPts val="3560"/>
              </a:lnSpc>
            </a:pP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Mínimo</a:t>
            </a:r>
            <a:r>
              <a:rPr dirty="0" sz="3300" spc="-2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Lc/3</a:t>
            </a:r>
            <a:r>
              <a:rPr dirty="0" sz="3300" spc="-2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 spc="175">
                <a:solidFill>
                  <a:srgbClr val="FFFFFF"/>
                </a:solidFill>
                <a:latin typeface="Verdana"/>
                <a:cs typeface="Verdana"/>
              </a:rPr>
              <a:t>debe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 spc="50">
                <a:solidFill>
                  <a:srgbClr val="FFFFFF"/>
                </a:solidFill>
                <a:latin typeface="Verdana"/>
                <a:cs typeface="Verdana"/>
              </a:rPr>
              <a:t>quedar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 spc="150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peralte máximo.</a:t>
            </a:r>
            <a:endParaRPr sz="33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0898" y="959358"/>
            <a:ext cx="6833615" cy="44958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62444" y="2093445"/>
            <a:ext cx="8803005" cy="4451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6245" marR="5080" indent="-424180">
              <a:lnSpc>
                <a:spcPct val="100000"/>
              </a:lnSpc>
              <a:spcBef>
                <a:spcPts val="100"/>
              </a:spcBef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  <a:tab pos="2409825" algn="l"/>
                <a:tab pos="3067685" algn="l"/>
                <a:tab pos="5586730" algn="l"/>
                <a:tab pos="6445885" algn="l"/>
                <a:tab pos="7112000" algn="l"/>
              </a:tabLst>
            </a:pP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Girando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pavimento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17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95">
                <a:solidFill>
                  <a:srgbClr val="FFFFFF"/>
                </a:solidFill>
                <a:latin typeface="Verdana"/>
                <a:cs typeface="Verdana"/>
              </a:rPr>
              <a:t>calzada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alrededor</a:t>
            </a:r>
            <a:r>
              <a:rPr dirty="0" sz="330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8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65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dirty="0" sz="33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35">
                <a:solidFill>
                  <a:srgbClr val="FFFFFF"/>
                </a:solidFill>
                <a:latin typeface="Verdana"/>
                <a:cs typeface="Verdana"/>
              </a:rPr>
              <a:t>línea</a:t>
            </a:r>
            <a:r>
              <a:rPr dirty="0" sz="330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central</a:t>
            </a:r>
            <a:r>
              <a:rPr dirty="0" sz="33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6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0">
                <a:solidFill>
                  <a:srgbClr val="FFFFFF"/>
                </a:solidFill>
                <a:latin typeface="Verdana"/>
                <a:cs typeface="Verdana"/>
              </a:rPr>
              <a:t>eje.</a:t>
            </a:r>
            <a:endParaRPr sz="3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30"/>
              </a:spcBef>
              <a:buClr>
                <a:srgbClr val="FF388C"/>
              </a:buClr>
              <a:buFont typeface="Times New Roman"/>
              <a:buChar char="◉"/>
            </a:pPr>
            <a:endParaRPr sz="3300">
              <a:latin typeface="Verdana"/>
              <a:cs typeface="Verdana"/>
            </a:endParaRPr>
          </a:p>
          <a:p>
            <a:pPr marL="436245" marR="5080" indent="-424180">
              <a:lnSpc>
                <a:spcPct val="100000"/>
              </a:lnSpc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  <a:tab pos="2409825" algn="l"/>
                <a:tab pos="3067685" algn="l"/>
                <a:tab pos="5586730" algn="l"/>
                <a:tab pos="6445885" algn="l"/>
                <a:tab pos="7112000" algn="l"/>
              </a:tabLst>
            </a:pP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Girando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pavimento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17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95">
                <a:solidFill>
                  <a:srgbClr val="FFFFFF"/>
                </a:solidFill>
                <a:latin typeface="Verdana"/>
                <a:cs typeface="Verdana"/>
              </a:rPr>
              <a:t>calzada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alrededor</a:t>
            </a:r>
            <a:r>
              <a:rPr dirty="0" sz="33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8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65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dirty="0" sz="33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55">
                <a:solidFill>
                  <a:srgbClr val="FFFFFF"/>
                </a:solidFill>
                <a:latin typeface="Verdana"/>
                <a:cs typeface="Verdana"/>
              </a:rPr>
              <a:t>borde</a:t>
            </a:r>
            <a:r>
              <a:rPr dirty="0" sz="33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60">
                <a:solidFill>
                  <a:srgbClr val="FFFFFF"/>
                </a:solidFill>
                <a:latin typeface="Verdana"/>
                <a:cs typeface="Verdana"/>
              </a:rPr>
              <a:t>interior.</a:t>
            </a:r>
            <a:endParaRPr sz="3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35"/>
              </a:spcBef>
              <a:buClr>
                <a:srgbClr val="FF388C"/>
              </a:buClr>
              <a:buFont typeface="Times New Roman"/>
              <a:buChar char="◉"/>
            </a:pPr>
            <a:endParaRPr sz="3300">
              <a:latin typeface="Verdana"/>
              <a:cs typeface="Verdana"/>
            </a:endParaRPr>
          </a:p>
          <a:p>
            <a:pPr marL="436245" marR="5080" indent="-424180">
              <a:lnSpc>
                <a:spcPct val="100000"/>
              </a:lnSpc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  <a:tab pos="2409825" algn="l"/>
                <a:tab pos="3067685" algn="l"/>
                <a:tab pos="5586730" algn="l"/>
                <a:tab pos="6445885" algn="l"/>
                <a:tab pos="7112000" algn="l"/>
              </a:tabLst>
            </a:pP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Girando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pavimento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17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95">
                <a:solidFill>
                  <a:srgbClr val="FFFFFF"/>
                </a:solidFill>
                <a:latin typeface="Verdana"/>
                <a:cs typeface="Verdana"/>
              </a:rPr>
              <a:t>calzada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alrededor</a:t>
            </a:r>
            <a:r>
              <a:rPr dirty="0" sz="33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8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65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dirty="0" sz="33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55">
                <a:solidFill>
                  <a:srgbClr val="FFFFFF"/>
                </a:solidFill>
                <a:latin typeface="Verdana"/>
                <a:cs typeface="Verdana"/>
              </a:rPr>
              <a:t>borde</a:t>
            </a:r>
            <a:r>
              <a:rPr dirty="0" sz="33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45">
                <a:solidFill>
                  <a:srgbClr val="FFFFFF"/>
                </a:solidFill>
                <a:latin typeface="Verdana"/>
                <a:cs typeface="Verdana"/>
              </a:rPr>
              <a:t>exterior.</a:t>
            </a:r>
            <a:endParaRPr sz="33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299"/>
            <a:ext cx="10058400" cy="7543800"/>
            <a:chOff x="0" y="114299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1022" y="604265"/>
              <a:ext cx="6376416" cy="40843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368" y="1193292"/>
              <a:ext cx="9505188" cy="5545835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99099" y="6769072"/>
            <a:ext cx="9257665" cy="6292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0"/>
              </a:spcBef>
            </a:pPr>
            <a:r>
              <a:rPr dirty="0" sz="1950" spc="-75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dirty="0" sz="195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1950" spc="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35">
                <a:solidFill>
                  <a:srgbClr val="FFFFFF"/>
                </a:solidFill>
                <a:latin typeface="Verdana"/>
                <a:cs typeface="Verdana"/>
              </a:rPr>
              <a:t>sistema</a:t>
            </a:r>
            <a:r>
              <a:rPr dirty="0" sz="1950" spc="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mas</a:t>
            </a:r>
            <a:r>
              <a:rPr dirty="0" sz="195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armonioso</a:t>
            </a:r>
            <a:r>
              <a:rPr dirty="0" sz="1950" spc="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950" spc="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105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1950" spc="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menos</a:t>
            </a:r>
            <a:r>
              <a:rPr dirty="0" sz="195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60">
                <a:solidFill>
                  <a:srgbClr val="FFFFFF"/>
                </a:solidFill>
                <a:latin typeface="Verdana"/>
                <a:cs typeface="Verdana"/>
              </a:rPr>
              <a:t>distorsión</a:t>
            </a:r>
            <a:r>
              <a:rPr dirty="0" sz="1950" spc="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114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950" spc="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1950" spc="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>
                <a:solidFill>
                  <a:srgbClr val="FFFFFF"/>
                </a:solidFill>
                <a:latin typeface="Verdana"/>
                <a:cs typeface="Verdana"/>
              </a:rPr>
              <a:t>bordes</a:t>
            </a:r>
            <a:r>
              <a:rPr dirty="0" sz="1950" spc="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13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950" spc="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950" spc="-25">
                <a:solidFill>
                  <a:srgbClr val="FFFFFF"/>
                </a:solidFill>
                <a:latin typeface="Verdana"/>
                <a:cs typeface="Verdana"/>
              </a:rPr>
              <a:t>la </a:t>
            </a:r>
            <a:r>
              <a:rPr dirty="0" sz="1950" spc="40">
                <a:solidFill>
                  <a:srgbClr val="FFFFFF"/>
                </a:solidFill>
                <a:latin typeface="Verdana"/>
                <a:cs typeface="Verdana"/>
              </a:rPr>
              <a:t>calzada.</a:t>
            </a:r>
            <a:endParaRPr sz="1950">
              <a:latin typeface="Verdana"/>
              <a:cs typeface="Verdana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300"/>
              <a:ext cx="2052935" cy="75438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4439" y="3253740"/>
              <a:ext cx="4437766" cy="38998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88435" y="364235"/>
              <a:ext cx="5137403" cy="2286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57044" y="708659"/>
              <a:ext cx="4169663" cy="324764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299"/>
            <a:ext cx="10058400" cy="7543800"/>
            <a:chOff x="0" y="114299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5241" y="406146"/>
              <a:ext cx="7423403" cy="40843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297679" y="1056132"/>
              <a:ext cx="1937385" cy="381000"/>
            </a:xfrm>
            <a:custGeom>
              <a:avLst/>
              <a:gdLst/>
              <a:ahLst/>
              <a:cxnLst/>
              <a:rect l="l" t="t" r="r" b="b"/>
              <a:pathLst>
                <a:path w="1937385" h="381000">
                  <a:moveTo>
                    <a:pt x="926592" y="381000"/>
                  </a:moveTo>
                  <a:lnTo>
                    <a:pt x="850392" y="381000"/>
                  </a:lnTo>
                  <a:lnTo>
                    <a:pt x="998220" y="0"/>
                  </a:lnTo>
                  <a:lnTo>
                    <a:pt x="1071372" y="0"/>
                  </a:lnTo>
                  <a:lnTo>
                    <a:pt x="1110581" y="102108"/>
                  </a:lnTo>
                  <a:lnTo>
                    <a:pt x="1034796" y="102108"/>
                  </a:lnTo>
                  <a:lnTo>
                    <a:pt x="984504" y="233172"/>
                  </a:lnTo>
                  <a:lnTo>
                    <a:pt x="1160910" y="233172"/>
                  </a:lnTo>
                  <a:lnTo>
                    <a:pt x="1187830" y="303276"/>
                  </a:lnTo>
                  <a:lnTo>
                    <a:pt x="957072" y="303276"/>
                  </a:lnTo>
                  <a:lnTo>
                    <a:pt x="926592" y="381000"/>
                  </a:lnTo>
                  <a:close/>
                </a:path>
                <a:path w="1937385" h="381000">
                  <a:moveTo>
                    <a:pt x="1160910" y="233172"/>
                  </a:moveTo>
                  <a:lnTo>
                    <a:pt x="1086612" y="233172"/>
                  </a:lnTo>
                  <a:lnTo>
                    <a:pt x="1034796" y="102108"/>
                  </a:lnTo>
                  <a:lnTo>
                    <a:pt x="1110581" y="102108"/>
                  </a:lnTo>
                  <a:lnTo>
                    <a:pt x="1160910" y="233172"/>
                  </a:lnTo>
                  <a:close/>
                </a:path>
                <a:path w="1937385" h="381000">
                  <a:moveTo>
                    <a:pt x="1217676" y="381000"/>
                  </a:moveTo>
                  <a:lnTo>
                    <a:pt x="1143000" y="381000"/>
                  </a:lnTo>
                  <a:lnTo>
                    <a:pt x="1112520" y="303276"/>
                  </a:lnTo>
                  <a:lnTo>
                    <a:pt x="1187830" y="303276"/>
                  </a:lnTo>
                  <a:lnTo>
                    <a:pt x="1217676" y="381000"/>
                  </a:lnTo>
                  <a:close/>
                </a:path>
                <a:path w="1937385" h="381000">
                  <a:moveTo>
                    <a:pt x="650748" y="381000"/>
                  </a:moveTo>
                  <a:lnTo>
                    <a:pt x="579120" y="381000"/>
                  </a:lnTo>
                  <a:lnTo>
                    <a:pt x="579120" y="0"/>
                  </a:lnTo>
                  <a:lnTo>
                    <a:pt x="655320" y="0"/>
                  </a:lnTo>
                  <a:lnTo>
                    <a:pt x="685014" y="833"/>
                  </a:lnTo>
                  <a:lnTo>
                    <a:pt x="730115" y="7072"/>
                  </a:lnTo>
                  <a:lnTo>
                    <a:pt x="769429" y="27051"/>
                  </a:lnTo>
                  <a:lnTo>
                    <a:pt x="795670" y="62817"/>
                  </a:lnTo>
                  <a:lnTo>
                    <a:pt x="798739" y="71628"/>
                  </a:lnTo>
                  <a:lnTo>
                    <a:pt x="650748" y="71628"/>
                  </a:lnTo>
                  <a:lnTo>
                    <a:pt x="650748" y="149352"/>
                  </a:lnTo>
                  <a:lnTo>
                    <a:pt x="798573" y="149352"/>
                  </a:lnTo>
                  <a:lnTo>
                    <a:pt x="794385" y="160329"/>
                  </a:lnTo>
                  <a:lnTo>
                    <a:pt x="764286" y="196215"/>
                  </a:lnTo>
                  <a:lnTo>
                    <a:pt x="733044" y="211836"/>
                  </a:lnTo>
                  <a:lnTo>
                    <a:pt x="737904" y="220980"/>
                  </a:lnTo>
                  <a:lnTo>
                    <a:pt x="650748" y="220980"/>
                  </a:lnTo>
                  <a:lnTo>
                    <a:pt x="650748" y="381000"/>
                  </a:lnTo>
                  <a:close/>
                </a:path>
                <a:path w="1937385" h="381000">
                  <a:moveTo>
                    <a:pt x="798573" y="149352"/>
                  </a:moveTo>
                  <a:lnTo>
                    <a:pt x="673608" y="149352"/>
                  </a:lnTo>
                  <a:lnTo>
                    <a:pt x="689586" y="148780"/>
                  </a:lnTo>
                  <a:lnTo>
                    <a:pt x="703135" y="147066"/>
                  </a:lnTo>
                  <a:lnTo>
                    <a:pt x="733734" y="120062"/>
                  </a:lnTo>
                  <a:lnTo>
                    <a:pt x="734568" y="102108"/>
                  </a:lnTo>
                  <a:lnTo>
                    <a:pt x="733044" y="94488"/>
                  </a:lnTo>
                  <a:lnTo>
                    <a:pt x="723900" y="82296"/>
                  </a:lnTo>
                  <a:lnTo>
                    <a:pt x="717804" y="77724"/>
                  </a:lnTo>
                  <a:lnTo>
                    <a:pt x="711708" y="76200"/>
                  </a:lnTo>
                  <a:lnTo>
                    <a:pt x="704850" y="74199"/>
                  </a:lnTo>
                  <a:lnTo>
                    <a:pt x="695706" y="72771"/>
                  </a:lnTo>
                  <a:lnTo>
                    <a:pt x="684276" y="71913"/>
                  </a:lnTo>
                  <a:lnTo>
                    <a:pt x="670559" y="71628"/>
                  </a:lnTo>
                  <a:lnTo>
                    <a:pt x="798739" y="71628"/>
                  </a:lnTo>
                  <a:lnTo>
                    <a:pt x="800862" y="77724"/>
                  </a:lnTo>
                  <a:lnTo>
                    <a:pt x="803767" y="93773"/>
                  </a:lnTo>
                  <a:lnTo>
                    <a:pt x="804593" y="109728"/>
                  </a:lnTo>
                  <a:lnTo>
                    <a:pt x="804672" y="111252"/>
                  </a:lnTo>
                  <a:lnTo>
                    <a:pt x="803564" y="128397"/>
                  </a:lnTo>
                  <a:lnTo>
                    <a:pt x="803529" y="128944"/>
                  </a:lnTo>
                  <a:lnTo>
                    <a:pt x="800100" y="145351"/>
                  </a:lnTo>
                  <a:lnTo>
                    <a:pt x="798573" y="149352"/>
                  </a:lnTo>
                  <a:close/>
                </a:path>
                <a:path w="1937385" h="381000">
                  <a:moveTo>
                    <a:pt x="822960" y="381000"/>
                  </a:moveTo>
                  <a:lnTo>
                    <a:pt x="743712" y="381000"/>
                  </a:lnTo>
                  <a:lnTo>
                    <a:pt x="658368" y="220980"/>
                  </a:lnTo>
                  <a:lnTo>
                    <a:pt x="737904" y="220980"/>
                  </a:lnTo>
                  <a:lnTo>
                    <a:pt x="822960" y="381000"/>
                  </a:lnTo>
                  <a:close/>
                </a:path>
                <a:path w="1937385" h="381000">
                  <a:moveTo>
                    <a:pt x="73152" y="381000"/>
                  </a:moveTo>
                  <a:lnTo>
                    <a:pt x="0" y="381000"/>
                  </a:lnTo>
                  <a:lnTo>
                    <a:pt x="0" y="0"/>
                  </a:lnTo>
                  <a:lnTo>
                    <a:pt x="77723" y="0"/>
                  </a:lnTo>
                  <a:lnTo>
                    <a:pt x="106560" y="833"/>
                  </a:lnTo>
                  <a:lnTo>
                    <a:pt x="151661" y="7072"/>
                  </a:lnTo>
                  <a:lnTo>
                    <a:pt x="192405" y="27241"/>
                  </a:lnTo>
                  <a:lnTo>
                    <a:pt x="217431" y="63460"/>
                  </a:lnTo>
                  <a:lnTo>
                    <a:pt x="220405" y="71628"/>
                  </a:lnTo>
                  <a:lnTo>
                    <a:pt x="73152" y="71628"/>
                  </a:lnTo>
                  <a:lnTo>
                    <a:pt x="73152" y="149352"/>
                  </a:lnTo>
                  <a:lnTo>
                    <a:pt x="220839" y="149352"/>
                  </a:lnTo>
                  <a:lnTo>
                    <a:pt x="214860" y="163758"/>
                  </a:lnTo>
                  <a:lnTo>
                    <a:pt x="181546" y="200025"/>
                  </a:lnTo>
                  <a:lnTo>
                    <a:pt x="136802" y="217122"/>
                  </a:lnTo>
                  <a:lnTo>
                    <a:pt x="98559" y="220456"/>
                  </a:lnTo>
                  <a:lnTo>
                    <a:pt x="73152" y="220980"/>
                  </a:lnTo>
                  <a:lnTo>
                    <a:pt x="73152" y="381000"/>
                  </a:lnTo>
                  <a:close/>
                </a:path>
                <a:path w="1937385" h="381000">
                  <a:moveTo>
                    <a:pt x="220839" y="149352"/>
                  </a:moveTo>
                  <a:lnTo>
                    <a:pt x="96012" y="149352"/>
                  </a:lnTo>
                  <a:lnTo>
                    <a:pt x="108608" y="149090"/>
                  </a:lnTo>
                  <a:lnTo>
                    <a:pt x="119062" y="148399"/>
                  </a:lnTo>
                  <a:lnTo>
                    <a:pt x="155447" y="126492"/>
                  </a:lnTo>
                  <a:lnTo>
                    <a:pt x="156971" y="120396"/>
                  </a:lnTo>
                  <a:lnTo>
                    <a:pt x="156971" y="111252"/>
                  </a:lnTo>
                  <a:lnTo>
                    <a:pt x="132183" y="76128"/>
                  </a:lnTo>
                  <a:lnTo>
                    <a:pt x="92964" y="71628"/>
                  </a:lnTo>
                  <a:lnTo>
                    <a:pt x="220405" y="71628"/>
                  </a:lnTo>
                  <a:lnTo>
                    <a:pt x="222694" y="77914"/>
                  </a:lnTo>
                  <a:lnTo>
                    <a:pt x="225956" y="93797"/>
                  </a:lnTo>
                  <a:lnTo>
                    <a:pt x="227075" y="111252"/>
                  </a:lnTo>
                  <a:lnTo>
                    <a:pt x="225671" y="130087"/>
                  </a:lnTo>
                  <a:lnTo>
                    <a:pt x="221601" y="147423"/>
                  </a:lnTo>
                  <a:lnTo>
                    <a:pt x="221551" y="147637"/>
                  </a:lnTo>
                  <a:lnTo>
                    <a:pt x="220948" y="149090"/>
                  </a:lnTo>
                  <a:lnTo>
                    <a:pt x="220839" y="149352"/>
                  </a:lnTo>
                  <a:close/>
                </a:path>
                <a:path w="1937385" h="381000">
                  <a:moveTo>
                    <a:pt x="1937004" y="381000"/>
                  </a:moveTo>
                  <a:lnTo>
                    <a:pt x="1729740" y="381000"/>
                  </a:lnTo>
                  <a:lnTo>
                    <a:pt x="1729740" y="0"/>
                  </a:lnTo>
                  <a:lnTo>
                    <a:pt x="1937004" y="0"/>
                  </a:lnTo>
                  <a:lnTo>
                    <a:pt x="1937004" y="71628"/>
                  </a:lnTo>
                  <a:lnTo>
                    <a:pt x="1801368" y="71628"/>
                  </a:lnTo>
                  <a:lnTo>
                    <a:pt x="1801368" y="140208"/>
                  </a:lnTo>
                  <a:lnTo>
                    <a:pt x="1937004" y="140208"/>
                  </a:lnTo>
                  <a:lnTo>
                    <a:pt x="1937004" y="210312"/>
                  </a:lnTo>
                  <a:lnTo>
                    <a:pt x="1801368" y="210312"/>
                  </a:lnTo>
                  <a:lnTo>
                    <a:pt x="1801368" y="310896"/>
                  </a:lnTo>
                  <a:lnTo>
                    <a:pt x="1937004" y="310896"/>
                  </a:lnTo>
                  <a:lnTo>
                    <a:pt x="1937004" y="381000"/>
                  </a:lnTo>
                  <a:close/>
                </a:path>
                <a:path w="1937385" h="381000">
                  <a:moveTo>
                    <a:pt x="1679448" y="71628"/>
                  </a:moveTo>
                  <a:lnTo>
                    <a:pt x="1469136" y="71628"/>
                  </a:lnTo>
                  <a:lnTo>
                    <a:pt x="1469136" y="0"/>
                  </a:lnTo>
                  <a:lnTo>
                    <a:pt x="1679448" y="0"/>
                  </a:lnTo>
                  <a:lnTo>
                    <a:pt x="1679448" y="71628"/>
                  </a:lnTo>
                  <a:close/>
                </a:path>
                <a:path w="1937385" h="381000">
                  <a:moveTo>
                    <a:pt x="1610868" y="381000"/>
                  </a:moveTo>
                  <a:lnTo>
                    <a:pt x="1536192" y="381000"/>
                  </a:lnTo>
                  <a:lnTo>
                    <a:pt x="1536192" y="71628"/>
                  </a:lnTo>
                  <a:lnTo>
                    <a:pt x="1610868" y="71628"/>
                  </a:lnTo>
                  <a:lnTo>
                    <a:pt x="1610868" y="381000"/>
                  </a:lnTo>
                  <a:close/>
                </a:path>
                <a:path w="1937385" h="381000">
                  <a:moveTo>
                    <a:pt x="1452372" y="381000"/>
                  </a:moveTo>
                  <a:lnTo>
                    <a:pt x="1274064" y="381000"/>
                  </a:lnTo>
                  <a:lnTo>
                    <a:pt x="1274064" y="0"/>
                  </a:lnTo>
                  <a:lnTo>
                    <a:pt x="1345692" y="0"/>
                  </a:lnTo>
                  <a:lnTo>
                    <a:pt x="1345692" y="312420"/>
                  </a:lnTo>
                  <a:lnTo>
                    <a:pt x="1452372" y="312420"/>
                  </a:lnTo>
                  <a:lnTo>
                    <a:pt x="1452372" y="381000"/>
                  </a:lnTo>
                  <a:close/>
                </a:path>
                <a:path w="1937385" h="381000">
                  <a:moveTo>
                    <a:pt x="505968" y="381000"/>
                  </a:moveTo>
                  <a:lnTo>
                    <a:pt x="298704" y="381000"/>
                  </a:lnTo>
                  <a:lnTo>
                    <a:pt x="298704" y="0"/>
                  </a:lnTo>
                  <a:lnTo>
                    <a:pt x="505968" y="0"/>
                  </a:lnTo>
                  <a:lnTo>
                    <a:pt x="505968" y="71628"/>
                  </a:lnTo>
                  <a:lnTo>
                    <a:pt x="370331" y="71628"/>
                  </a:lnTo>
                  <a:lnTo>
                    <a:pt x="370331" y="140208"/>
                  </a:lnTo>
                  <a:lnTo>
                    <a:pt x="505968" y="140208"/>
                  </a:lnTo>
                  <a:lnTo>
                    <a:pt x="505968" y="210312"/>
                  </a:lnTo>
                  <a:lnTo>
                    <a:pt x="370331" y="210312"/>
                  </a:lnTo>
                  <a:lnTo>
                    <a:pt x="370331" y="310896"/>
                  </a:lnTo>
                  <a:lnTo>
                    <a:pt x="505968" y="310896"/>
                  </a:lnTo>
                  <a:lnTo>
                    <a:pt x="505968" y="381000"/>
                  </a:lnTo>
                  <a:close/>
                </a:path>
              </a:pathLst>
            </a:custGeom>
            <a:solidFill>
              <a:srgbClr val="FF5B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282184" y="1158240"/>
              <a:ext cx="102235" cy="131445"/>
            </a:xfrm>
            <a:custGeom>
              <a:avLst/>
              <a:gdLst/>
              <a:ahLst/>
              <a:cxnLst/>
              <a:rect l="l" t="t" r="r" b="b"/>
              <a:pathLst>
                <a:path w="102235" h="131444">
                  <a:moveTo>
                    <a:pt x="50292" y="0"/>
                  </a:moveTo>
                  <a:lnTo>
                    <a:pt x="0" y="131064"/>
                  </a:lnTo>
                  <a:lnTo>
                    <a:pt x="102108" y="131064"/>
                  </a:lnTo>
                  <a:lnTo>
                    <a:pt x="50292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4617" y="1123950"/>
              <a:ext cx="91439" cy="8534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7022" y="1123950"/>
              <a:ext cx="91439" cy="85344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5571744" y="1056132"/>
            <a:ext cx="662940" cy="381000"/>
          </a:xfrm>
          <a:custGeom>
            <a:avLst/>
            <a:gdLst/>
            <a:ahLst/>
            <a:cxnLst/>
            <a:rect l="l" t="t" r="r" b="b"/>
            <a:pathLst>
              <a:path w="662939" h="381000">
                <a:moveTo>
                  <a:pt x="455675" y="0"/>
                </a:moveTo>
                <a:lnTo>
                  <a:pt x="662940" y="0"/>
                </a:lnTo>
                <a:lnTo>
                  <a:pt x="662940" y="71628"/>
                </a:lnTo>
                <a:lnTo>
                  <a:pt x="527304" y="71628"/>
                </a:lnTo>
                <a:lnTo>
                  <a:pt x="527304" y="140208"/>
                </a:lnTo>
                <a:lnTo>
                  <a:pt x="662940" y="140208"/>
                </a:lnTo>
                <a:lnTo>
                  <a:pt x="662940" y="210311"/>
                </a:lnTo>
                <a:lnTo>
                  <a:pt x="527304" y="210311"/>
                </a:lnTo>
                <a:lnTo>
                  <a:pt x="527304" y="310896"/>
                </a:lnTo>
                <a:lnTo>
                  <a:pt x="662940" y="310896"/>
                </a:lnTo>
                <a:lnTo>
                  <a:pt x="662940" y="381000"/>
                </a:lnTo>
                <a:lnTo>
                  <a:pt x="455675" y="381000"/>
                </a:lnTo>
                <a:lnTo>
                  <a:pt x="455675" y="0"/>
                </a:lnTo>
                <a:close/>
              </a:path>
              <a:path w="662939" h="381000">
                <a:moveTo>
                  <a:pt x="195071" y="0"/>
                </a:moveTo>
                <a:lnTo>
                  <a:pt x="405383" y="0"/>
                </a:lnTo>
                <a:lnTo>
                  <a:pt x="405383" y="71628"/>
                </a:lnTo>
                <a:lnTo>
                  <a:pt x="336803" y="71628"/>
                </a:lnTo>
                <a:lnTo>
                  <a:pt x="336803" y="381000"/>
                </a:lnTo>
                <a:lnTo>
                  <a:pt x="262127" y="381000"/>
                </a:lnTo>
                <a:lnTo>
                  <a:pt x="262127" y="71628"/>
                </a:lnTo>
                <a:lnTo>
                  <a:pt x="195071" y="71628"/>
                </a:lnTo>
                <a:lnTo>
                  <a:pt x="195071" y="0"/>
                </a:lnTo>
                <a:close/>
              </a:path>
              <a:path w="662939" h="381000">
                <a:moveTo>
                  <a:pt x="0" y="0"/>
                </a:moveTo>
                <a:lnTo>
                  <a:pt x="71627" y="0"/>
                </a:lnTo>
                <a:lnTo>
                  <a:pt x="71627" y="312420"/>
                </a:lnTo>
                <a:lnTo>
                  <a:pt x="178307" y="312420"/>
                </a:lnTo>
                <a:lnTo>
                  <a:pt x="178307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4876800" y="1056132"/>
            <a:ext cx="638810" cy="381000"/>
          </a:xfrm>
          <a:custGeom>
            <a:avLst/>
            <a:gdLst/>
            <a:ahLst/>
            <a:cxnLst/>
            <a:rect l="l" t="t" r="r" b="b"/>
            <a:pathLst>
              <a:path w="638810" h="381000">
                <a:moveTo>
                  <a:pt x="419100" y="0"/>
                </a:moveTo>
                <a:lnTo>
                  <a:pt x="492252" y="0"/>
                </a:lnTo>
                <a:lnTo>
                  <a:pt x="638556" y="381000"/>
                </a:lnTo>
                <a:lnTo>
                  <a:pt x="563879" y="381000"/>
                </a:lnTo>
                <a:lnTo>
                  <a:pt x="533400" y="303276"/>
                </a:lnTo>
                <a:lnTo>
                  <a:pt x="377952" y="303276"/>
                </a:lnTo>
                <a:lnTo>
                  <a:pt x="347472" y="381000"/>
                </a:lnTo>
                <a:lnTo>
                  <a:pt x="271271" y="381000"/>
                </a:lnTo>
                <a:lnTo>
                  <a:pt x="419100" y="0"/>
                </a:lnTo>
                <a:close/>
              </a:path>
              <a:path w="638810" h="381000">
                <a:moveTo>
                  <a:pt x="0" y="0"/>
                </a:moveTo>
                <a:lnTo>
                  <a:pt x="76200" y="0"/>
                </a:lnTo>
                <a:lnTo>
                  <a:pt x="105894" y="833"/>
                </a:lnTo>
                <a:lnTo>
                  <a:pt x="150995" y="7072"/>
                </a:lnTo>
                <a:lnTo>
                  <a:pt x="190309" y="27051"/>
                </a:lnTo>
                <a:lnTo>
                  <a:pt x="216550" y="62817"/>
                </a:lnTo>
                <a:lnTo>
                  <a:pt x="225552" y="111252"/>
                </a:lnTo>
                <a:lnTo>
                  <a:pt x="224409" y="128944"/>
                </a:lnTo>
                <a:lnTo>
                  <a:pt x="207264" y="173736"/>
                </a:lnTo>
                <a:lnTo>
                  <a:pt x="170830" y="205025"/>
                </a:lnTo>
                <a:lnTo>
                  <a:pt x="153923" y="211836"/>
                </a:lnTo>
                <a:lnTo>
                  <a:pt x="243840" y="381000"/>
                </a:lnTo>
                <a:lnTo>
                  <a:pt x="164592" y="381000"/>
                </a:lnTo>
                <a:lnTo>
                  <a:pt x="79247" y="220979"/>
                </a:lnTo>
                <a:lnTo>
                  <a:pt x="71628" y="220979"/>
                </a:lnTo>
                <a:lnTo>
                  <a:pt x="7162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4596384" y="1056132"/>
            <a:ext cx="207645" cy="381000"/>
          </a:xfrm>
          <a:custGeom>
            <a:avLst/>
            <a:gdLst/>
            <a:ahLst/>
            <a:cxnLst/>
            <a:rect l="l" t="t" r="r" b="b"/>
            <a:pathLst>
              <a:path w="207645" h="381000">
                <a:moveTo>
                  <a:pt x="0" y="0"/>
                </a:moveTo>
                <a:lnTo>
                  <a:pt x="207263" y="0"/>
                </a:lnTo>
                <a:lnTo>
                  <a:pt x="207263" y="71628"/>
                </a:lnTo>
                <a:lnTo>
                  <a:pt x="71627" y="71628"/>
                </a:lnTo>
                <a:lnTo>
                  <a:pt x="71627" y="140208"/>
                </a:lnTo>
                <a:lnTo>
                  <a:pt x="207263" y="140208"/>
                </a:lnTo>
                <a:lnTo>
                  <a:pt x="207263" y="210311"/>
                </a:lnTo>
                <a:lnTo>
                  <a:pt x="71627" y="210311"/>
                </a:lnTo>
                <a:lnTo>
                  <a:pt x="71627" y="310896"/>
                </a:lnTo>
                <a:lnTo>
                  <a:pt x="207263" y="310896"/>
                </a:lnTo>
                <a:lnTo>
                  <a:pt x="207263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4297679" y="1056132"/>
            <a:ext cx="227329" cy="381000"/>
          </a:xfrm>
          <a:custGeom>
            <a:avLst/>
            <a:gdLst/>
            <a:ahLst/>
            <a:cxnLst/>
            <a:rect l="l" t="t" r="r" b="b"/>
            <a:pathLst>
              <a:path w="227329" h="381000">
                <a:moveTo>
                  <a:pt x="0" y="0"/>
                </a:moveTo>
                <a:lnTo>
                  <a:pt x="77723" y="0"/>
                </a:lnTo>
                <a:lnTo>
                  <a:pt x="106560" y="833"/>
                </a:lnTo>
                <a:lnTo>
                  <a:pt x="151661" y="7072"/>
                </a:lnTo>
                <a:lnTo>
                  <a:pt x="192404" y="27241"/>
                </a:lnTo>
                <a:lnTo>
                  <a:pt x="217431" y="63460"/>
                </a:lnTo>
                <a:lnTo>
                  <a:pt x="227075" y="111252"/>
                </a:lnTo>
                <a:lnTo>
                  <a:pt x="225671" y="130087"/>
                </a:lnTo>
                <a:lnTo>
                  <a:pt x="205739" y="178308"/>
                </a:lnTo>
                <a:lnTo>
                  <a:pt x="166520" y="208311"/>
                </a:lnTo>
                <a:lnTo>
                  <a:pt x="119824" y="219074"/>
                </a:lnTo>
                <a:lnTo>
                  <a:pt x="73151" y="220979"/>
                </a:lnTo>
                <a:lnTo>
                  <a:pt x="73151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662483" y="1840549"/>
            <a:ext cx="8805545" cy="4977130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algn="just" marL="434975" marR="6985" indent="-422909">
              <a:lnSpc>
                <a:spcPct val="80800"/>
              </a:lnSpc>
              <a:spcBef>
                <a:spcPts val="835"/>
              </a:spcBef>
              <a:buClr>
                <a:srgbClr val="FF388C"/>
              </a:buClr>
              <a:buSzPct val="80327"/>
              <a:buFont typeface="Times New Roman"/>
              <a:buChar char="◉"/>
              <a:tabLst>
                <a:tab pos="436245" algn="l"/>
              </a:tabLst>
            </a:pP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Distancia</a:t>
            </a:r>
            <a:r>
              <a:rPr dirty="0" sz="3050" spc="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6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305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9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305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305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95">
                <a:solidFill>
                  <a:srgbClr val="FFFFFF"/>
                </a:solidFill>
                <a:latin typeface="Verdana"/>
                <a:cs typeface="Verdana"/>
              </a:rPr>
              <a:t>efectúa</a:t>
            </a:r>
            <a:r>
              <a:rPr dirty="0" sz="305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05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110">
                <a:solidFill>
                  <a:srgbClr val="FFFFFF"/>
                </a:solidFill>
                <a:latin typeface="Verdana"/>
                <a:cs typeface="Verdana"/>
              </a:rPr>
              <a:t>cambio</a:t>
            </a:r>
            <a:r>
              <a:rPr dirty="0" sz="3050" spc="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160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dirty="0" sz="3050" spc="16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05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65">
                <a:solidFill>
                  <a:srgbClr val="FFFFFF"/>
                </a:solidFill>
                <a:latin typeface="Verdana"/>
                <a:cs typeface="Verdana"/>
              </a:rPr>
              <a:t>sección</a:t>
            </a:r>
            <a:r>
              <a:rPr dirty="0" sz="305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5">
                <a:solidFill>
                  <a:srgbClr val="FFFFFF"/>
                </a:solidFill>
                <a:latin typeface="Verdana"/>
                <a:cs typeface="Verdana"/>
              </a:rPr>
              <a:t>normal</a:t>
            </a:r>
            <a:r>
              <a:rPr dirty="0" sz="305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6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305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tangente</a:t>
            </a:r>
            <a:r>
              <a:rPr dirty="0" sz="305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254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50" spc="-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05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50">
                <a:solidFill>
                  <a:srgbClr val="FFFFFF"/>
                </a:solidFill>
                <a:latin typeface="Verdana"/>
                <a:cs typeface="Verdana"/>
              </a:rPr>
              <a:t>sección </a:t>
            </a:r>
            <a:r>
              <a:rPr dirty="0" sz="3050" spc="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50" spc="165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305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peralte</a:t>
            </a:r>
            <a:r>
              <a:rPr dirty="0" sz="305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pleno</a:t>
            </a:r>
            <a:r>
              <a:rPr dirty="0" sz="305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6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30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05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curva.</a:t>
            </a:r>
            <a:endParaRPr sz="30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388C"/>
              </a:buClr>
              <a:buFont typeface="Times New Roman"/>
              <a:buChar char="◉"/>
            </a:pPr>
            <a:endParaRPr sz="3050">
              <a:latin typeface="Verdana"/>
              <a:cs typeface="Verdana"/>
            </a:endParaRPr>
          </a:p>
          <a:p>
            <a:pPr marL="436245" indent="-423545">
              <a:lnSpc>
                <a:spcPct val="100000"/>
              </a:lnSpc>
              <a:buClr>
                <a:srgbClr val="FF388C"/>
              </a:buClr>
              <a:buSzPct val="80327"/>
              <a:buFont typeface="Times New Roman"/>
              <a:buChar char="◉"/>
              <a:tabLst>
                <a:tab pos="436245" algn="l"/>
              </a:tabLst>
            </a:pPr>
            <a:r>
              <a:rPr dirty="0" sz="3050" spc="-155">
                <a:solidFill>
                  <a:srgbClr val="FFFFFF"/>
                </a:solidFill>
                <a:latin typeface="Verdana"/>
                <a:cs typeface="Verdana"/>
              </a:rPr>
              <a:t>Esta</a:t>
            </a:r>
            <a:r>
              <a:rPr dirty="0" sz="305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50">
                <a:solidFill>
                  <a:srgbClr val="FFFFFF"/>
                </a:solidFill>
                <a:latin typeface="Verdana"/>
                <a:cs typeface="Verdana"/>
              </a:rPr>
              <a:t>compuesta</a:t>
            </a:r>
            <a:r>
              <a:rPr dirty="0" sz="305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por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dos</a:t>
            </a:r>
            <a:r>
              <a:rPr dirty="0" sz="30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distancias:</a:t>
            </a:r>
            <a:endParaRPr sz="3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dirty="0" sz="3050" spc="-434">
                <a:solidFill>
                  <a:srgbClr val="FFFFFF"/>
                </a:solidFill>
                <a:latin typeface="Verdana"/>
                <a:cs typeface="Verdana"/>
              </a:rPr>
              <a:t>LT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340">
                <a:solidFill>
                  <a:srgbClr val="FFFFFF"/>
                </a:solidFill>
                <a:latin typeface="Verdana"/>
                <a:cs typeface="Verdana"/>
              </a:rPr>
              <a:t>N+</a:t>
            </a:r>
            <a:r>
              <a:rPr dirty="0" sz="30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5">
                <a:solidFill>
                  <a:srgbClr val="FFFFFF"/>
                </a:solidFill>
                <a:latin typeface="Verdana"/>
                <a:cs typeface="Verdana"/>
              </a:rPr>
              <a:t>Lt</a:t>
            </a:r>
            <a:endParaRPr sz="30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30"/>
              </a:spcBef>
            </a:pPr>
            <a:endParaRPr sz="3050">
              <a:latin typeface="Verdana"/>
              <a:cs typeface="Verdana"/>
            </a:endParaRPr>
          </a:p>
          <a:p>
            <a:pPr marL="847725" marR="5080" indent="-314325">
              <a:lnSpc>
                <a:spcPct val="80000"/>
              </a:lnSpc>
              <a:tabLst>
                <a:tab pos="847090" algn="l"/>
                <a:tab pos="3361690" algn="l"/>
                <a:tab pos="4217035" algn="l"/>
                <a:tab pos="5943600" algn="l"/>
                <a:tab pos="6416675" algn="l"/>
                <a:tab pos="8364220" algn="l"/>
              </a:tabLst>
            </a:pPr>
            <a:r>
              <a:rPr dirty="0" sz="2500" spc="-50">
                <a:solidFill>
                  <a:srgbClr val="FF388C"/>
                </a:solidFill>
                <a:latin typeface="Verdana"/>
                <a:cs typeface="Verdana"/>
              </a:rPr>
              <a:t>›</a:t>
            </a:r>
            <a:r>
              <a:rPr dirty="0" sz="2500">
                <a:solidFill>
                  <a:srgbClr val="FF388C"/>
                </a:solidFill>
                <a:latin typeface="Verdana"/>
                <a:cs typeface="Verdana"/>
              </a:rPr>
              <a:t>	</a:t>
            </a:r>
            <a:r>
              <a:rPr dirty="0" sz="2650" spc="-10">
                <a:solidFill>
                  <a:srgbClr val="FFFFFF"/>
                </a:solidFill>
                <a:latin typeface="Verdana"/>
                <a:cs typeface="Verdana"/>
              </a:rPr>
              <a:t>TRANSICION</a:t>
            </a:r>
            <a:r>
              <a:rPr dirty="0" sz="26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650" spc="-25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dirty="0" sz="26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650" spc="-10">
                <a:solidFill>
                  <a:srgbClr val="FFFFFF"/>
                </a:solidFill>
                <a:latin typeface="Verdana"/>
                <a:cs typeface="Verdana"/>
              </a:rPr>
              <a:t>BOMBEO</a:t>
            </a:r>
            <a:r>
              <a:rPr dirty="0" sz="26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650" spc="-635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26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650" spc="-10">
                <a:solidFill>
                  <a:srgbClr val="FFFFFF"/>
                </a:solidFill>
                <a:latin typeface="Verdana"/>
                <a:cs typeface="Verdana"/>
              </a:rPr>
              <a:t>LONGITUD</a:t>
            </a:r>
            <a:r>
              <a:rPr dirty="0" sz="26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650" spc="-195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dirty="0" sz="2650" spc="-10">
                <a:solidFill>
                  <a:srgbClr val="FFFFFF"/>
                </a:solidFill>
                <a:latin typeface="Verdana"/>
                <a:cs typeface="Verdana"/>
              </a:rPr>
              <a:t>APLANAMIENTO</a:t>
            </a:r>
            <a:endParaRPr sz="26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endParaRPr sz="2650">
              <a:latin typeface="Verdana"/>
              <a:cs typeface="Verdana"/>
            </a:endParaRPr>
          </a:p>
          <a:p>
            <a:pPr marL="847725" marR="5080" indent="-314325">
              <a:lnSpc>
                <a:spcPct val="79600"/>
              </a:lnSpc>
              <a:tabLst>
                <a:tab pos="847090" algn="l"/>
                <a:tab pos="3177540" algn="l"/>
                <a:tab pos="4116070" algn="l"/>
                <a:tab pos="5779135" algn="l"/>
                <a:tab pos="6336030" algn="l"/>
                <a:tab pos="8364220" algn="l"/>
              </a:tabLst>
            </a:pPr>
            <a:r>
              <a:rPr dirty="0" sz="2500" spc="-50">
                <a:solidFill>
                  <a:srgbClr val="FF388C"/>
                </a:solidFill>
                <a:latin typeface="Verdana"/>
                <a:cs typeface="Verdana"/>
              </a:rPr>
              <a:t>›</a:t>
            </a:r>
            <a:r>
              <a:rPr dirty="0" sz="2500">
                <a:solidFill>
                  <a:srgbClr val="FF388C"/>
                </a:solidFill>
                <a:latin typeface="Verdana"/>
                <a:cs typeface="Verdana"/>
              </a:rPr>
              <a:t>	</a:t>
            </a:r>
            <a:r>
              <a:rPr dirty="0" sz="2650" spc="-10">
                <a:solidFill>
                  <a:srgbClr val="FFFFFF"/>
                </a:solidFill>
                <a:latin typeface="Verdana"/>
                <a:cs typeface="Verdana"/>
              </a:rPr>
              <a:t>TRANSICION</a:t>
            </a:r>
            <a:r>
              <a:rPr dirty="0" sz="26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650" spc="-25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dirty="0" sz="26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650" spc="-10">
                <a:solidFill>
                  <a:srgbClr val="FFFFFF"/>
                </a:solidFill>
                <a:latin typeface="Verdana"/>
                <a:cs typeface="Verdana"/>
              </a:rPr>
              <a:t>PERALTE</a:t>
            </a:r>
            <a:r>
              <a:rPr dirty="0" sz="26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650" spc="-635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26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650" spc="-10">
                <a:solidFill>
                  <a:srgbClr val="FFFFFF"/>
                </a:solidFill>
                <a:latin typeface="Verdana"/>
                <a:cs typeface="Verdana"/>
              </a:rPr>
              <a:t>LONGITUD</a:t>
            </a:r>
            <a:r>
              <a:rPr dirty="0" sz="26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2650" spc="-195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dirty="0" sz="2650" spc="-95">
                <a:solidFill>
                  <a:srgbClr val="FFFFFF"/>
                </a:solidFill>
                <a:latin typeface="Verdana"/>
                <a:cs typeface="Verdana"/>
              </a:rPr>
              <a:t>TRANSICION.</a:t>
            </a:r>
            <a:endParaRPr sz="2650">
              <a:latin typeface="Verdana"/>
              <a:cs typeface="Verdana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299"/>
            <a:ext cx="10058400" cy="7543800"/>
            <a:chOff x="0" y="114299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7789" y="607314"/>
              <a:ext cx="7303007" cy="44957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518915" y="1325880"/>
              <a:ext cx="3022600" cy="422275"/>
            </a:xfrm>
            <a:custGeom>
              <a:avLst/>
              <a:gdLst/>
              <a:ahLst/>
              <a:cxnLst/>
              <a:rect l="l" t="t" r="r" b="b"/>
              <a:pathLst>
                <a:path w="3022600" h="422275">
                  <a:moveTo>
                    <a:pt x="1903476" y="422148"/>
                  </a:moveTo>
                  <a:lnTo>
                    <a:pt x="1819656" y="422148"/>
                  </a:lnTo>
                  <a:lnTo>
                    <a:pt x="1981200" y="0"/>
                  </a:lnTo>
                  <a:lnTo>
                    <a:pt x="2063496" y="0"/>
                  </a:lnTo>
                  <a:lnTo>
                    <a:pt x="2106069" y="111252"/>
                  </a:lnTo>
                  <a:lnTo>
                    <a:pt x="2022348" y="111252"/>
                  </a:lnTo>
                  <a:lnTo>
                    <a:pt x="1965960" y="256032"/>
                  </a:lnTo>
                  <a:lnTo>
                    <a:pt x="2161472" y="256032"/>
                  </a:lnTo>
                  <a:lnTo>
                    <a:pt x="2191798" y="335280"/>
                  </a:lnTo>
                  <a:lnTo>
                    <a:pt x="1937004" y="335280"/>
                  </a:lnTo>
                  <a:lnTo>
                    <a:pt x="1903476" y="422148"/>
                  </a:lnTo>
                  <a:close/>
                </a:path>
                <a:path w="3022600" h="422275">
                  <a:moveTo>
                    <a:pt x="2161472" y="256032"/>
                  </a:moveTo>
                  <a:lnTo>
                    <a:pt x="2078736" y="256032"/>
                  </a:lnTo>
                  <a:lnTo>
                    <a:pt x="2022348" y="111252"/>
                  </a:lnTo>
                  <a:lnTo>
                    <a:pt x="2106069" y="111252"/>
                  </a:lnTo>
                  <a:lnTo>
                    <a:pt x="2161472" y="256032"/>
                  </a:lnTo>
                  <a:close/>
                </a:path>
                <a:path w="3022600" h="422275">
                  <a:moveTo>
                    <a:pt x="2225040" y="422148"/>
                  </a:moveTo>
                  <a:lnTo>
                    <a:pt x="2141220" y="422148"/>
                  </a:lnTo>
                  <a:lnTo>
                    <a:pt x="2109216" y="335280"/>
                  </a:lnTo>
                  <a:lnTo>
                    <a:pt x="2191798" y="335280"/>
                  </a:lnTo>
                  <a:lnTo>
                    <a:pt x="2225040" y="422148"/>
                  </a:lnTo>
                  <a:close/>
                </a:path>
                <a:path w="3022600" h="422275">
                  <a:moveTo>
                    <a:pt x="1598676" y="422148"/>
                  </a:moveTo>
                  <a:lnTo>
                    <a:pt x="1519428" y="422148"/>
                  </a:lnTo>
                  <a:lnTo>
                    <a:pt x="1519428" y="0"/>
                  </a:lnTo>
                  <a:lnTo>
                    <a:pt x="1603248" y="0"/>
                  </a:lnTo>
                  <a:lnTo>
                    <a:pt x="1636109" y="833"/>
                  </a:lnTo>
                  <a:lnTo>
                    <a:pt x="1686401" y="7072"/>
                  </a:lnTo>
                  <a:lnTo>
                    <a:pt x="1730311" y="29337"/>
                  </a:lnTo>
                  <a:lnTo>
                    <a:pt x="1759077" y="68770"/>
                  </a:lnTo>
                  <a:lnTo>
                    <a:pt x="1762164" y="77724"/>
                  </a:lnTo>
                  <a:lnTo>
                    <a:pt x="1598676" y="77724"/>
                  </a:lnTo>
                  <a:lnTo>
                    <a:pt x="1598676" y="164592"/>
                  </a:lnTo>
                  <a:lnTo>
                    <a:pt x="1762474" y="164592"/>
                  </a:lnTo>
                  <a:lnTo>
                    <a:pt x="1757791" y="177212"/>
                  </a:lnTo>
                  <a:lnTo>
                    <a:pt x="1724215" y="216217"/>
                  </a:lnTo>
                  <a:lnTo>
                    <a:pt x="1688592" y="234696"/>
                  </a:lnTo>
                  <a:lnTo>
                    <a:pt x="1692680" y="242316"/>
                  </a:lnTo>
                  <a:lnTo>
                    <a:pt x="1598676" y="242316"/>
                  </a:lnTo>
                  <a:lnTo>
                    <a:pt x="1598676" y="422148"/>
                  </a:lnTo>
                  <a:close/>
                </a:path>
                <a:path w="3022600" h="422275">
                  <a:moveTo>
                    <a:pt x="1762474" y="164592"/>
                  </a:moveTo>
                  <a:lnTo>
                    <a:pt x="1624584" y="164592"/>
                  </a:lnTo>
                  <a:lnTo>
                    <a:pt x="1642324" y="163996"/>
                  </a:lnTo>
                  <a:lnTo>
                    <a:pt x="1656778" y="162115"/>
                  </a:lnTo>
                  <a:lnTo>
                    <a:pt x="1690759" y="132492"/>
                  </a:lnTo>
                  <a:lnTo>
                    <a:pt x="1691640" y="121920"/>
                  </a:lnTo>
                  <a:lnTo>
                    <a:pt x="1691092" y="115109"/>
                  </a:lnTo>
                  <a:lnTo>
                    <a:pt x="1689544" y="108585"/>
                  </a:lnTo>
                  <a:lnTo>
                    <a:pt x="1687139" y="102631"/>
                  </a:lnTo>
                  <a:lnTo>
                    <a:pt x="1684020" y="97536"/>
                  </a:lnTo>
                  <a:lnTo>
                    <a:pt x="1679448" y="89916"/>
                  </a:lnTo>
                  <a:lnTo>
                    <a:pt x="1636156" y="78009"/>
                  </a:lnTo>
                  <a:lnTo>
                    <a:pt x="1621536" y="77724"/>
                  </a:lnTo>
                  <a:lnTo>
                    <a:pt x="1762164" y="77724"/>
                  </a:lnTo>
                  <a:lnTo>
                    <a:pt x="1764792" y="85344"/>
                  </a:lnTo>
                  <a:lnTo>
                    <a:pt x="1768138" y="102631"/>
                  </a:lnTo>
                  <a:lnTo>
                    <a:pt x="1768221" y="103060"/>
                  </a:lnTo>
                  <a:lnTo>
                    <a:pt x="1769364" y="121920"/>
                  </a:lnTo>
                  <a:lnTo>
                    <a:pt x="1768019" y="141351"/>
                  </a:lnTo>
                  <a:lnTo>
                    <a:pt x="1767982" y="141874"/>
                  </a:lnTo>
                  <a:lnTo>
                    <a:pt x="1764030" y="160401"/>
                  </a:lnTo>
                  <a:lnTo>
                    <a:pt x="1762474" y="164592"/>
                  </a:lnTo>
                  <a:close/>
                </a:path>
                <a:path w="3022600" h="422275">
                  <a:moveTo>
                    <a:pt x="1789176" y="422148"/>
                  </a:moveTo>
                  <a:lnTo>
                    <a:pt x="1700784" y="422148"/>
                  </a:lnTo>
                  <a:lnTo>
                    <a:pt x="1606296" y="242316"/>
                  </a:lnTo>
                  <a:lnTo>
                    <a:pt x="1692680" y="242316"/>
                  </a:lnTo>
                  <a:lnTo>
                    <a:pt x="1789176" y="422148"/>
                  </a:lnTo>
                  <a:close/>
                </a:path>
                <a:path w="3022600" h="422275">
                  <a:moveTo>
                    <a:pt x="960120" y="422148"/>
                  </a:moveTo>
                  <a:lnTo>
                    <a:pt x="879348" y="422148"/>
                  </a:lnTo>
                  <a:lnTo>
                    <a:pt x="879348" y="0"/>
                  </a:lnTo>
                  <a:lnTo>
                    <a:pt x="964692" y="0"/>
                  </a:lnTo>
                  <a:lnTo>
                    <a:pt x="996672" y="833"/>
                  </a:lnTo>
                  <a:lnTo>
                    <a:pt x="1046345" y="7072"/>
                  </a:lnTo>
                  <a:lnTo>
                    <a:pt x="1090993" y="29337"/>
                  </a:lnTo>
                  <a:lnTo>
                    <a:pt x="1119640" y="68770"/>
                  </a:lnTo>
                  <a:lnTo>
                    <a:pt x="1122483" y="77724"/>
                  </a:lnTo>
                  <a:lnTo>
                    <a:pt x="960120" y="77724"/>
                  </a:lnTo>
                  <a:lnTo>
                    <a:pt x="960120" y="164592"/>
                  </a:lnTo>
                  <a:lnTo>
                    <a:pt x="1122934" y="164592"/>
                  </a:lnTo>
                  <a:lnTo>
                    <a:pt x="1116425" y="180213"/>
                  </a:lnTo>
                  <a:lnTo>
                    <a:pt x="1079182" y="220218"/>
                  </a:lnTo>
                  <a:lnTo>
                    <a:pt x="1043940" y="236220"/>
                  </a:lnTo>
                  <a:lnTo>
                    <a:pt x="987790" y="242006"/>
                  </a:lnTo>
                  <a:lnTo>
                    <a:pt x="960120" y="242316"/>
                  </a:lnTo>
                  <a:lnTo>
                    <a:pt x="960120" y="422148"/>
                  </a:lnTo>
                  <a:close/>
                </a:path>
                <a:path w="3022600" h="422275">
                  <a:moveTo>
                    <a:pt x="1122934" y="164592"/>
                  </a:moveTo>
                  <a:lnTo>
                    <a:pt x="984504" y="164592"/>
                  </a:lnTo>
                  <a:lnTo>
                    <a:pt x="998458" y="164306"/>
                  </a:lnTo>
                  <a:lnTo>
                    <a:pt x="1010412" y="163449"/>
                  </a:lnTo>
                  <a:lnTo>
                    <a:pt x="1050036" y="140208"/>
                  </a:lnTo>
                  <a:lnTo>
                    <a:pt x="1051560" y="131064"/>
                  </a:lnTo>
                  <a:lnTo>
                    <a:pt x="1051560" y="121920"/>
                  </a:lnTo>
                  <a:lnTo>
                    <a:pt x="1033272" y="86868"/>
                  </a:lnTo>
                  <a:lnTo>
                    <a:pt x="981456" y="77724"/>
                  </a:lnTo>
                  <a:lnTo>
                    <a:pt x="1122483" y="77724"/>
                  </a:lnTo>
                  <a:lnTo>
                    <a:pt x="1124902" y="85344"/>
                  </a:lnTo>
                  <a:lnTo>
                    <a:pt x="1128164" y="103060"/>
                  </a:lnTo>
                  <a:lnTo>
                    <a:pt x="1129284" y="121920"/>
                  </a:lnTo>
                  <a:lnTo>
                    <a:pt x="1127855" y="143637"/>
                  </a:lnTo>
                  <a:lnTo>
                    <a:pt x="1123569" y="163068"/>
                  </a:lnTo>
                  <a:lnTo>
                    <a:pt x="1123053" y="164306"/>
                  </a:lnTo>
                  <a:lnTo>
                    <a:pt x="1122934" y="164592"/>
                  </a:lnTo>
                  <a:close/>
                </a:path>
                <a:path w="3022600" h="422275">
                  <a:moveTo>
                    <a:pt x="97536" y="422148"/>
                  </a:moveTo>
                  <a:lnTo>
                    <a:pt x="0" y="422148"/>
                  </a:lnTo>
                  <a:lnTo>
                    <a:pt x="0" y="0"/>
                  </a:lnTo>
                  <a:lnTo>
                    <a:pt x="96012" y="0"/>
                  </a:lnTo>
                  <a:lnTo>
                    <a:pt x="138850" y="1428"/>
                  </a:lnTo>
                  <a:lnTo>
                    <a:pt x="206811" y="12858"/>
                  </a:lnTo>
                  <a:lnTo>
                    <a:pt x="253388" y="36028"/>
                  </a:lnTo>
                  <a:lnTo>
                    <a:pt x="290583" y="73223"/>
                  </a:lnTo>
                  <a:lnTo>
                    <a:pt x="293497" y="77724"/>
                  </a:lnTo>
                  <a:lnTo>
                    <a:pt x="80772" y="77724"/>
                  </a:lnTo>
                  <a:lnTo>
                    <a:pt x="80772" y="342900"/>
                  </a:lnTo>
                  <a:lnTo>
                    <a:pt x="299831" y="342900"/>
                  </a:lnTo>
                  <a:lnTo>
                    <a:pt x="299275" y="343852"/>
                  </a:lnTo>
                  <a:lnTo>
                    <a:pt x="274320" y="373380"/>
                  </a:lnTo>
                  <a:lnTo>
                    <a:pt x="228457" y="404883"/>
                  </a:lnTo>
                  <a:lnTo>
                    <a:pt x="166687" y="419100"/>
                  </a:lnTo>
                  <a:lnTo>
                    <a:pt x="134897" y="421338"/>
                  </a:lnTo>
                  <a:lnTo>
                    <a:pt x="97536" y="422148"/>
                  </a:lnTo>
                  <a:close/>
                </a:path>
                <a:path w="3022600" h="422275">
                  <a:moveTo>
                    <a:pt x="299831" y="342900"/>
                  </a:moveTo>
                  <a:lnTo>
                    <a:pt x="117348" y="342900"/>
                  </a:lnTo>
                  <a:lnTo>
                    <a:pt x="142803" y="342066"/>
                  </a:lnTo>
                  <a:lnTo>
                    <a:pt x="164401" y="339661"/>
                  </a:lnTo>
                  <a:lnTo>
                    <a:pt x="208597" y="322968"/>
                  </a:lnTo>
                  <a:lnTo>
                    <a:pt x="237744" y="288036"/>
                  </a:lnTo>
                  <a:lnTo>
                    <a:pt x="252103" y="235743"/>
                  </a:lnTo>
                  <a:lnTo>
                    <a:pt x="252919" y="216408"/>
                  </a:lnTo>
                  <a:lnTo>
                    <a:pt x="252984" y="214884"/>
                  </a:lnTo>
                  <a:lnTo>
                    <a:pt x="243840" y="155638"/>
                  </a:lnTo>
                  <a:lnTo>
                    <a:pt x="216408" y="111252"/>
                  </a:lnTo>
                  <a:lnTo>
                    <a:pt x="171831" y="85915"/>
                  </a:lnTo>
                  <a:lnTo>
                    <a:pt x="106680" y="77724"/>
                  </a:lnTo>
                  <a:lnTo>
                    <a:pt x="293497" y="77724"/>
                  </a:lnTo>
                  <a:lnTo>
                    <a:pt x="318325" y="123825"/>
                  </a:lnTo>
                  <a:lnTo>
                    <a:pt x="332041" y="183261"/>
                  </a:lnTo>
                  <a:lnTo>
                    <a:pt x="333756" y="216408"/>
                  </a:lnTo>
                  <a:lnTo>
                    <a:pt x="332875" y="240101"/>
                  </a:lnTo>
                  <a:lnTo>
                    <a:pt x="330136" y="263080"/>
                  </a:lnTo>
                  <a:lnTo>
                    <a:pt x="325397" y="285202"/>
                  </a:lnTo>
                  <a:lnTo>
                    <a:pt x="318516" y="306324"/>
                  </a:lnTo>
                  <a:lnTo>
                    <a:pt x="309681" y="326016"/>
                  </a:lnTo>
                  <a:lnTo>
                    <a:pt x="299831" y="342900"/>
                  </a:lnTo>
                  <a:close/>
                </a:path>
                <a:path w="3022600" h="422275">
                  <a:moveTo>
                    <a:pt x="3022092" y="422148"/>
                  </a:moveTo>
                  <a:lnTo>
                    <a:pt x="2791968" y="422148"/>
                  </a:lnTo>
                  <a:lnTo>
                    <a:pt x="2791968" y="0"/>
                  </a:lnTo>
                  <a:lnTo>
                    <a:pt x="3022092" y="0"/>
                  </a:lnTo>
                  <a:lnTo>
                    <a:pt x="3022092" y="77724"/>
                  </a:lnTo>
                  <a:lnTo>
                    <a:pt x="2872740" y="77724"/>
                  </a:lnTo>
                  <a:lnTo>
                    <a:pt x="2872740" y="153924"/>
                  </a:lnTo>
                  <a:lnTo>
                    <a:pt x="3022092" y="153924"/>
                  </a:lnTo>
                  <a:lnTo>
                    <a:pt x="3022092" y="231648"/>
                  </a:lnTo>
                  <a:lnTo>
                    <a:pt x="2872740" y="231648"/>
                  </a:lnTo>
                  <a:lnTo>
                    <a:pt x="2872740" y="342900"/>
                  </a:lnTo>
                  <a:lnTo>
                    <a:pt x="3022092" y="342900"/>
                  </a:lnTo>
                  <a:lnTo>
                    <a:pt x="3022092" y="422148"/>
                  </a:lnTo>
                  <a:close/>
                </a:path>
                <a:path w="3022600" h="422275">
                  <a:moveTo>
                    <a:pt x="2737104" y="79248"/>
                  </a:moveTo>
                  <a:lnTo>
                    <a:pt x="2503932" y="79248"/>
                  </a:lnTo>
                  <a:lnTo>
                    <a:pt x="2503932" y="0"/>
                  </a:lnTo>
                  <a:lnTo>
                    <a:pt x="2737104" y="0"/>
                  </a:lnTo>
                  <a:lnTo>
                    <a:pt x="2737104" y="79248"/>
                  </a:lnTo>
                  <a:close/>
                </a:path>
                <a:path w="3022600" h="422275">
                  <a:moveTo>
                    <a:pt x="2659380" y="422148"/>
                  </a:moveTo>
                  <a:lnTo>
                    <a:pt x="2578608" y="422148"/>
                  </a:lnTo>
                  <a:lnTo>
                    <a:pt x="2578608" y="79248"/>
                  </a:lnTo>
                  <a:lnTo>
                    <a:pt x="2659380" y="79248"/>
                  </a:lnTo>
                  <a:lnTo>
                    <a:pt x="2659380" y="422148"/>
                  </a:lnTo>
                  <a:close/>
                </a:path>
                <a:path w="3022600" h="422275">
                  <a:moveTo>
                    <a:pt x="2484120" y="422148"/>
                  </a:moveTo>
                  <a:lnTo>
                    <a:pt x="2287524" y="422148"/>
                  </a:lnTo>
                  <a:lnTo>
                    <a:pt x="2287524" y="0"/>
                  </a:lnTo>
                  <a:lnTo>
                    <a:pt x="2368296" y="0"/>
                  </a:lnTo>
                  <a:lnTo>
                    <a:pt x="2368296" y="344424"/>
                  </a:lnTo>
                  <a:lnTo>
                    <a:pt x="2484120" y="344424"/>
                  </a:lnTo>
                  <a:lnTo>
                    <a:pt x="2484120" y="422148"/>
                  </a:lnTo>
                  <a:close/>
                </a:path>
                <a:path w="3022600" h="422275">
                  <a:moveTo>
                    <a:pt x="1438656" y="422148"/>
                  </a:moveTo>
                  <a:lnTo>
                    <a:pt x="1208532" y="422148"/>
                  </a:lnTo>
                  <a:lnTo>
                    <a:pt x="1208532" y="0"/>
                  </a:lnTo>
                  <a:lnTo>
                    <a:pt x="1438656" y="0"/>
                  </a:lnTo>
                  <a:lnTo>
                    <a:pt x="1438656" y="77724"/>
                  </a:lnTo>
                  <a:lnTo>
                    <a:pt x="1289304" y="77724"/>
                  </a:lnTo>
                  <a:lnTo>
                    <a:pt x="1289304" y="153924"/>
                  </a:lnTo>
                  <a:lnTo>
                    <a:pt x="1438656" y="153924"/>
                  </a:lnTo>
                  <a:lnTo>
                    <a:pt x="1438656" y="231648"/>
                  </a:lnTo>
                  <a:lnTo>
                    <a:pt x="1289304" y="231648"/>
                  </a:lnTo>
                  <a:lnTo>
                    <a:pt x="1289304" y="342900"/>
                  </a:lnTo>
                  <a:lnTo>
                    <a:pt x="1438656" y="342900"/>
                  </a:lnTo>
                  <a:lnTo>
                    <a:pt x="1438656" y="422148"/>
                  </a:lnTo>
                  <a:close/>
                </a:path>
                <a:path w="3022600" h="422275">
                  <a:moveTo>
                    <a:pt x="641604" y="422148"/>
                  </a:moveTo>
                  <a:lnTo>
                    <a:pt x="411480" y="422148"/>
                  </a:lnTo>
                  <a:lnTo>
                    <a:pt x="411480" y="0"/>
                  </a:lnTo>
                  <a:lnTo>
                    <a:pt x="641604" y="0"/>
                  </a:lnTo>
                  <a:lnTo>
                    <a:pt x="641604" y="77724"/>
                  </a:lnTo>
                  <a:lnTo>
                    <a:pt x="492252" y="77724"/>
                  </a:lnTo>
                  <a:lnTo>
                    <a:pt x="492252" y="153924"/>
                  </a:lnTo>
                  <a:lnTo>
                    <a:pt x="641604" y="153924"/>
                  </a:lnTo>
                  <a:lnTo>
                    <a:pt x="641604" y="231648"/>
                  </a:lnTo>
                  <a:lnTo>
                    <a:pt x="492252" y="231648"/>
                  </a:lnTo>
                  <a:lnTo>
                    <a:pt x="492252" y="342900"/>
                  </a:lnTo>
                  <a:lnTo>
                    <a:pt x="641604" y="342900"/>
                  </a:lnTo>
                  <a:lnTo>
                    <a:pt x="641604" y="422148"/>
                  </a:lnTo>
                  <a:close/>
                </a:path>
              </a:pathLst>
            </a:custGeom>
            <a:solidFill>
              <a:srgbClr val="FF5B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484876" y="1437132"/>
              <a:ext cx="113030" cy="144780"/>
            </a:xfrm>
            <a:custGeom>
              <a:avLst/>
              <a:gdLst/>
              <a:ahLst/>
              <a:cxnLst/>
              <a:rect l="l" t="t" r="r" b="b"/>
              <a:pathLst>
                <a:path w="113029" h="144780">
                  <a:moveTo>
                    <a:pt x="56388" y="0"/>
                  </a:moveTo>
                  <a:lnTo>
                    <a:pt x="0" y="144779"/>
                  </a:lnTo>
                  <a:lnTo>
                    <a:pt x="112776" y="144779"/>
                  </a:lnTo>
                  <a:lnTo>
                    <a:pt x="56388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3782" y="1399794"/>
              <a:ext cx="100583" cy="9448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5226" y="1399794"/>
              <a:ext cx="99059" cy="94487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3599688" y="1403604"/>
            <a:ext cx="172720" cy="265430"/>
          </a:xfrm>
          <a:custGeom>
            <a:avLst/>
            <a:gdLst/>
            <a:ahLst/>
            <a:cxnLst/>
            <a:rect l="l" t="t" r="r" b="b"/>
            <a:pathLst>
              <a:path w="172720" h="265430">
                <a:moveTo>
                  <a:pt x="0" y="0"/>
                </a:moveTo>
                <a:lnTo>
                  <a:pt x="0" y="265175"/>
                </a:lnTo>
                <a:lnTo>
                  <a:pt x="36575" y="265175"/>
                </a:lnTo>
                <a:lnTo>
                  <a:pt x="83629" y="261937"/>
                </a:lnTo>
                <a:lnTo>
                  <a:pt x="127825" y="245244"/>
                </a:lnTo>
                <a:lnTo>
                  <a:pt x="156971" y="210311"/>
                </a:lnTo>
                <a:lnTo>
                  <a:pt x="171330" y="158019"/>
                </a:lnTo>
                <a:lnTo>
                  <a:pt x="172212" y="137160"/>
                </a:lnTo>
                <a:lnTo>
                  <a:pt x="169926" y="105751"/>
                </a:lnTo>
                <a:lnTo>
                  <a:pt x="151637" y="53792"/>
                </a:lnTo>
                <a:lnTo>
                  <a:pt x="115919" y="18645"/>
                </a:lnTo>
                <a:lnTo>
                  <a:pt x="61055" y="2024"/>
                </a:lnTo>
                <a:lnTo>
                  <a:pt x="25908" y="0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310884" y="1325880"/>
            <a:ext cx="230504" cy="422275"/>
          </a:xfrm>
          <a:custGeom>
            <a:avLst/>
            <a:gdLst/>
            <a:ahLst/>
            <a:cxnLst/>
            <a:rect l="l" t="t" r="r" b="b"/>
            <a:pathLst>
              <a:path w="230504" h="422275">
                <a:moveTo>
                  <a:pt x="0" y="0"/>
                </a:moveTo>
                <a:lnTo>
                  <a:pt x="230123" y="0"/>
                </a:lnTo>
                <a:lnTo>
                  <a:pt x="230123" y="77724"/>
                </a:lnTo>
                <a:lnTo>
                  <a:pt x="80771" y="77724"/>
                </a:lnTo>
                <a:lnTo>
                  <a:pt x="80771" y="153924"/>
                </a:lnTo>
                <a:lnTo>
                  <a:pt x="230123" y="153924"/>
                </a:lnTo>
                <a:lnTo>
                  <a:pt x="230123" y="231648"/>
                </a:lnTo>
                <a:lnTo>
                  <a:pt x="80771" y="231648"/>
                </a:lnTo>
                <a:lnTo>
                  <a:pt x="80771" y="342900"/>
                </a:lnTo>
                <a:lnTo>
                  <a:pt x="230123" y="342900"/>
                </a:lnTo>
                <a:lnTo>
                  <a:pt x="230123" y="422147"/>
                </a:lnTo>
                <a:lnTo>
                  <a:pt x="0" y="422147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806440" y="1325880"/>
            <a:ext cx="449580" cy="422275"/>
          </a:xfrm>
          <a:custGeom>
            <a:avLst/>
            <a:gdLst/>
            <a:ahLst/>
            <a:cxnLst/>
            <a:rect l="l" t="t" r="r" b="b"/>
            <a:pathLst>
              <a:path w="449579" h="422275">
                <a:moveTo>
                  <a:pt x="216408" y="0"/>
                </a:moveTo>
                <a:lnTo>
                  <a:pt x="449580" y="0"/>
                </a:lnTo>
                <a:lnTo>
                  <a:pt x="449580" y="79248"/>
                </a:lnTo>
                <a:lnTo>
                  <a:pt x="371855" y="79248"/>
                </a:lnTo>
                <a:lnTo>
                  <a:pt x="371855" y="422147"/>
                </a:lnTo>
                <a:lnTo>
                  <a:pt x="291084" y="422147"/>
                </a:lnTo>
                <a:lnTo>
                  <a:pt x="291084" y="79248"/>
                </a:lnTo>
                <a:lnTo>
                  <a:pt x="216408" y="79248"/>
                </a:lnTo>
                <a:lnTo>
                  <a:pt x="216408" y="0"/>
                </a:lnTo>
                <a:close/>
              </a:path>
              <a:path w="449579" h="422275">
                <a:moveTo>
                  <a:pt x="0" y="0"/>
                </a:moveTo>
                <a:lnTo>
                  <a:pt x="80771" y="0"/>
                </a:lnTo>
                <a:lnTo>
                  <a:pt x="80771" y="344423"/>
                </a:lnTo>
                <a:lnTo>
                  <a:pt x="196595" y="344423"/>
                </a:lnTo>
                <a:lnTo>
                  <a:pt x="196595" y="422147"/>
                </a:lnTo>
                <a:lnTo>
                  <a:pt x="0" y="422147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5038344" y="1325880"/>
            <a:ext cx="706120" cy="422275"/>
          </a:xfrm>
          <a:custGeom>
            <a:avLst/>
            <a:gdLst/>
            <a:ahLst/>
            <a:cxnLst/>
            <a:rect l="l" t="t" r="r" b="b"/>
            <a:pathLst>
              <a:path w="706120" h="422275">
                <a:moveTo>
                  <a:pt x="461771" y="0"/>
                </a:moveTo>
                <a:lnTo>
                  <a:pt x="544067" y="0"/>
                </a:lnTo>
                <a:lnTo>
                  <a:pt x="705611" y="422147"/>
                </a:lnTo>
                <a:lnTo>
                  <a:pt x="621791" y="422147"/>
                </a:lnTo>
                <a:lnTo>
                  <a:pt x="589787" y="335280"/>
                </a:lnTo>
                <a:lnTo>
                  <a:pt x="417575" y="335280"/>
                </a:lnTo>
                <a:lnTo>
                  <a:pt x="384047" y="422147"/>
                </a:lnTo>
                <a:lnTo>
                  <a:pt x="300227" y="422147"/>
                </a:lnTo>
                <a:lnTo>
                  <a:pt x="461771" y="0"/>
                </a:lnTo>
                <a:close/>
              </a:path>
              <a:path w="706120" h="422275">
                <a:moveTo>
                  <a:pt x="0" y="0"/>
                </a:moveTo>
                <a:lnTo>
                  <a:pt x="83819" y="0"/>
                </a:lnTo>
                <a:lnTo>
                  <a:pt x="116681" y="833"/>
                </a:lnTo>
                <a:lnTo>
                  <a:pt x="166973" y="7072"/>
                </a:lnTo>
                <a:lnTo>
                  <a:pt x="210883" y="29337"/>
                </a:lnTo>
                <a:lnTo>
                  <a:pt x="239648" y="68770"/>
                </a:lnTo>
                <a:lnTo>
                  <a:pt x="249935" y="121920"/>
                </a:lnTo>
                <a:lnTo>
                  <a:pt x="248554" y="141874"/>
                </a:lnTo>
                <a:lnTo>
                  <a:pt x="230123" y="192023"/>
                </a:lnTo>
                <a:lnTo>
                  <a:pt x="188333" y="226099"/>
                </a:lnTo>
                <a:lnTo>
                  <a:pt x="169163" y="234696"/>
                </a:lnTo>
                <a:lnTo>
                  <a:pt x="269747" y="422147"/>
                </a:lnTo>
                <a:lnTo>
                  <a:pt x="181356" y="422147"/>
                </a:lnTo>
                <a:lnTo>
                  <a:pt x="86867" y="242316"/>
                </a:lnTo>
                <a:lnTo>
                  <a:pt x="79247" y="242316"/>
                </a:lnTo>
                <a:lnTo>
                  <a:pt x="79247" y="422147"/>
                </a:lnTo>
                <a:lnTo>
                  <a:pt x="0" y="422147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4727447" y="1325880"/>
            <a:ext cx="230504" cy="422275"/>
          </a:xfrm>
          <a:custGeom>
            <a:avLst/>
            <a:gdLst/>
            <a:ahLst/>
            <a:cxnLst/>
            <a:rect l="l" t="t" r="r" b="b"/>
            <a:pathLst>
              <a:path w="230504" h="422275">
                <a:moveTo>
                  <a:pt x="0" y="0"/>
                </a:moveTo>
                <a:lnTo>
                  <a:pt x="230124" y="0"/>
                </a:lnTo>
                <a:lnTo>
                  <a:pt x="230124" y="77724"/>
                </a:lnTo>
                <a:lnTo>
                  <a:pt x="80772" y="77724"/>
                </a:lnTo>
                <a:lnTo>
                  <a:pt x="80772" y="153924"/>
                </a:lnTo>
                <a:lnTo>
                  <a:pt x="230124" y="153924"/>
                </a:lnTo>
                <a:lnTo>
                  <a:pt x="230124" y="231648"/>
                </a:lnTo>
                <a:lnTo>
                  <a:pt x="80772" y="231648"/>
                </a:lnTo>
                <a:lnTo>
                  <a:pt x="80772" y="342900"/>
                </a:lnTo>
                <a:lnTo>
                  <a:pt x="230124" y="342900"/>
                </a:lnTo>
                <a:lnTo>
                  <a:pt x="230124" y="422147"/>
                </a:lnTo>
                <a:lnTo>
                  <a:pt x="0" y="422147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4398264" y="1325880"/>
            <a:ext cx="250190" cy="422275"/>
          </a:xfrm>
          <a:custGeom>
            <a:avLst/>
            <a:gdLst/>
            <a:ahLst/>
            <a:cxnLst/>
            <a:rect l="l" t="t" r="r" b="b"/>
            <a:pathLst>
              <a:path w="250189" h="422275">
                <a:moveTo>
                  <a:pt x="0" y="0"/>
                </a:moveTo>
                <a:lnTo>
                  <a:pt x="85343" y="0"/>
                </a:lnTo>
                <a:lnTo>
                  <a:pt x="117324" y="833"/>
                </a:lnTo>
                <a:lnTo>
                  <a:pt x="166997" y="7072"/>
                </a:lnTo>
                <a:lnTo>
                  <a:pt x="211645" y="29337"/>
                </a:lnTo>
                <a:lnTo>
                  <a:pt x="240291" y="68770"/>
                </a:lnTo>
                <a:lnTo>
                  <a:pt x="249935" y="121920"/>
                </a:lnTo>
                <a:lnTo>
                  <a:pt x="248507" y="143637"/>
                </a:lnTo>
                <a:lnTo>
                  <a:pt x="237077" y="180213"/>
                </a:lnTo>
                <a:lnTo>
                  <a:pt x="199834" y="220218"/>
                </a:lnTo>
                <a:lnTo>
                  <a:pt x="164591" y="236220"/>
                </a:lnTo>
                <a:lnTo>
                  <a:pt x="108442" y="242006"/>
                </a:lnTo>
                <a:lnTo>
                  <a:pt x="80772" y="242316"/>
                </a:lnTo>
                <a:lnTo>
                  <a:pt x="80772" y="422147"/>
                </a:lnTo>
                <a:lnTo>
                  <a:pt x="0" y="422147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3930396" y="1325880"/>
            <a:ext cx="230504" cy="422275"/>
          </a:xfrm>
          <a:custGeom>
            <a:avLst/>
            <a:gdLst/>
            <a:ahLst/>
            <a:cxnLst/>
            <a:rect l="l" t="t" r="r" b="b"/>
            <a:pathLst>
              <a:path w="230504" h="422275">
                <a:moveTo>
                  <a:pt x="0" y="0"/>
                </a:moveTo>
                <a:lnTo>
                  <a:pt x="230123" y="0"/>
                </a:lnTo>
                <a:lnTo>
                  <a:pt x="230123" y="77724"/>
                </a:lnTo>
                <a:lnTo>
                  <a:pt x="80771" y="77724"/>
                </a:lnTo>
                <a:lnTo>
                  <a:pt x="80771" y="153924"/>
                </a:lnTo>
                <a:lnTo>
                  <a:pt x="230123" y="153924"/>
                </a:lnTo>
                <a:lnTo>
                  <a:pt x="230123" y="231648"/>
                </a:lnTo>
                <a:lnTo>
                  <a:pt x="80771" y="231648"/>
                </a:lnTo>
                <a:lnTo>
                  <a:pt x="80771" y="342900"/>
                </a:lnTo>
                <a:lnTo>
                  <a:pt x="230123" y="342900"/>
                </a:lnTo>
                <a:lnTo>
                  <a:pt x="230123" y="422147"/>
                </a:lnTo>
                <a:lnTo>
                  <a:pt x="0" y="422147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3518915" y="1325880"/>
            <a:ext cx="334010" cy="422275"/>
          </a:xfrm>
          <a:custGeom>
            <a:avLst/>
            <a:gdLst/>
            <a:ahLst/>
            <a:cxnLst/>
            <a:rect l="l" t="t" r="r" b="b"/>
            <a:pathLst>
              <a:path w="334010" h="422275">
                <a:moveTo>
                  <a:pt x="0" y="0"/>
                </a:moveTo>
                <a:lnTo>
                  <a:pt x="96012" y="0"/>
                </a:lnTo>
                <a:lnTo>
                  <a:pt x="138850" y="1428"/>
                </a:lnTo>
                <a:lnTo>
                  <a:pt x="206811" y="12858"/>
                </a:lnTo>
                <a:lnTo>
                  <a:pt x="253388" y="36028"/>
                </a:lnTo>
                <a:lnTo>
                  <a:pt x="290583" y="73223"/>
                </a:lnTo>
                <a:lnTo>
                  <a:pt x="318325" y="123825"/>
                </a:lnTo>
                <a:lnTo>
                  <a:pt x="332041" y="183261"/>
                </a:lnTo>
                <a:lnTo>
                  <a:pt x="333756" y="216408"/>
                </a:lnTo>
                <a:lnTo>
                  <a:pt x="332875" y="240101"/>
                </a:lnTo>
                <a:lnTo>
                  <a:pt x="325397" y="285202"/>
                </a:lnTo>
                <a:lnTo>
                  <a:pt x="309681" y="326016"/>
                </a:lnTo>
                <a:lnTo>
                  <a:pt x="287440" y="359687"/>
                </a:lnTo>
                <a:lnTo>
                  <a:pt x="259413" y="385976"/>
                </a:lnTo>
                <a:lnTo>
                  <a:pt x="211836" y="411480"/>
                </a:lnTo>
                <a:lnTo>
                  <a:pt x="166687" y="419099"/>
                </a:lnTo>
                <a:lnTo>
                  <a:pt x="97536" y="422147"/>
                </a:lnTo>
                <a:lnTo>
                  <a:pt x="0" y="422147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662444" y="2569026"/>
            <a:ext cx="291782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6245" indent="-423545">
              <a:lnSpc>
                <a:spcPct val="100000"/>
              </a:lnSpc>
              <a:spcBef>
                <a:spcPts val="100"/>
              </a:spcBef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</a:tabLst>
            </a:pPr>
            <a:r>
              <a:rPr dirty="0" sz="3300" spc="-200">
                <a:solidFill>
                  <a:srgbClr val="FFFFFF"/>
                </a:solidFill>
                <a:latin typeface="Verdana"/>
                <a:cs typeface="Verdana"/>
              </a:rPr>
              <a:t>TRANSICION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220862" y="2569014"/>
            <a:ext cx="303339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0770" algn="l"/>
              </a:tabLst>
            </a:pPr>
            <a:r>
              <a:rPr dirty="0" sz="3300" spc="-285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114">
                <a:solidFill>
                  <a:srgbClr val="FFFFFF"/>
                </a:solidFill>
                <a:latin typeface="Verdana"/>
                <a:cs typeface="Verdana"/>
              </a:rPr>
              <a:t>BOMBEO: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561081" y="2569014"/>
            <a:ext cx="190881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30">
                <a:solidFill>
                  <a:srgbClr val="FFFFFF"/>
                </a:solidFill>
                <a:latin typeface="Verdana"/>
                <a:cs typeface="Verdana"/>
              </a:rPr>
              <a:t>Distancia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086002" y="3071811"/>
            <a:ext cx="557466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97455" algn="l"/>
                <a:tab pos="3977004" algn="l"/>
              </a:tabLst>
            </a:pP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requerida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5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110">
                <a:solidFill>
                  <a:srgbClr val="FFFFFF"/>
                </a:solidFill>
                <a:latin typeface="Verdana"/>
                <a:cs typeface="Verdana"/>
              </a:rPr>
              <a:t>eliminar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125217" y="3071811"/>
            <a:ext cx="234315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2965" algn="l"/>
              </a:tabLst>
            </a:pP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peralte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86002" y="3574811"/>
            <a:ext cx="8382634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0">
                <a:solidFill>
                  <a:srgbClr val="FFFFFF"/>
                </a:solidFill>
                <a:latin typeface="Verdana"/>
                <a:cs typeface="Verdana"/>
              </a:rPr>
              <a:t>adverso,</a:t>
            </a:r>
            <a:r>
              <a:rPr dirty="0" sz="33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0">
                <a:solidFill>
                  <a:srgbClr val="FFFFFF"/>
                </a:solidFill>
                <a:latin typeface="Verdana"/>
                <a:cs typeface="Verdana"/>
              </a:rPr>
              <a:t>correspondiente</a:t>
            </a:r>
            <a:r>
              <a:rPr dirty="0" sz="33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dirty="0" sz="33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20">
                <a:solidFill>
                  <a:srgbClr val="FFFFFF"/>
                </a:solidFill>
                <a:latin typeface="Verdana"/>
                <a:cs typeface="Verdana"/>
              </a:rPr>
              <a:t>bombeo</a:t>
            </a:r>
            <a:r>
              <a:rPr dirty="0" sz="33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1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100970" y="4077607"/>
            <a:ext cx="436880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5950" algn="l"/>
                <a:tab pos="1491615" algn="l"/>
                <a:tab pos="3193415" algn="l"/>
                <a:tab pos="3985260" algn="l"/>
              </a:tabLst>
            </a:pP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peralte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15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086002" y="4077607"/>
            <a:ext cx="3573145" cy="1031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722120" algn="l"/>
              </a:tabLst>
            </a:pP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sentido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50">
                <a:solidFill>
                  <a:srgbClr val="FFFFFF"/>
                </a:solidFill>
                <a:latin typeface="Verdana"/>
                <a:cs typeface="Verdana"/>
              </a:rPr>
              <a:t>contrario 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curva.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710398" y="5293864"/>
            <a:ext cx="708025" cy="1132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250" spc="-5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7250">
              <a:latin typeface="Verdana"/>
              <a:cs typeface="Verdana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299"/>
            <a:ext cx="10058400" cy="7543800"/>
            <a:chOff x="0" y="114299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7285" y="447294"/>
              <a:ext cx="6321552" cy="40843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31520" y="1624596"/>
              <a:ext cx="759460" cy="820419"/>
            </a:xfrm>
            <a:custGeom>
              <a:avLst/>
              <a:gdLst/>
              <a:ahLst/>
              <a:cxnLst/>
              <a:rect l="l" t="t" r="r" b="b"/>
              <a:pathLst>
                <a:path w="759460" h="820419">
                  <a:moveTo>
                    <a:pt x="205346" y="184404"/>
                  </a:moveTo>
                  <a:lnTo>
                    <a:pt x="179349" y="184404"/>
                  </a:lnTo>
                  <a:lnTo>
                    <a:pt x="175920" y="193738"/>
                  </a:lnTo>
                  <a:lnTo>
                    <a:pt x="172580" y="201447"/>
                  </a:lnTo>
                  <a:lnTo>
                    <a:pt x="169252" y="207543"/>
                  </a:lnTo>
                  <a:lnTo>
                    <a:pt x="165912" y="213741"/>
                  </a:lnTo>
                  <a:lnTo>
                    <a:pt x="162674" y="218567"/>
                  </a:lnTo>
                  <a:lnTo>
                    <a:pt x="159156" y="222504"/>
                  </a:lnTo>
                  <a:lnTo>
                    <a:pt x="155816" y="226402"/>
                  </a:lnTo>
                  <a:lnTo>
                    <a:pt x="152768" y="229450"/>
                  </a:lnTo>
                  <a:lnTo>
                    <a:pt x="149910" y="231546"/>
                  </a:lnTo>
                  <a:lnTo>
                    <a:pt x="147154" y="233743"/>
                  </a:lnTo>
                  <a:lnTo>
                    <a:pt x="144005" y="235356"/>
                  </a:lnTo>
                  <a:lnTo>
                    <a:pt x="140576" y="236308"/>
                  </a:lnTo>
                  <a:lnTo>
                    <a:pt x="137147" y="237363"/>
                  </a:lnTo>
                  <a:lnTo>
                    <a:pt x="133261" y="237744"/>
                  </a:lnTo>
                  <a:lnTo>
                    <a:pt x="89814" y="237744"/>
                  </a:lnTo>
                  <a:lnTo>
                    <a:pt x="89903" y="237363"/>
                  </a:lnTo>
                  <a:lnTo>
                    <a:pt x="131152" y="51244"/>
                  </a:lnTo>
                  <a:lnTo>
                    <a:pt x="149720" y="14287"/>
                  </a:lnTo>
                  <a:lnTo>
                    <a:pt x="156959" y="12192"/>
                  </a:lnTo>
                  <a:lnTo>
                    <a:pt x="159626" y="0"/>
                  </a:lnTo>
                  <a:lnTo>
                    <a:pt x="63423" y="0"/>
                  </a:lnTo>
                  <a:lnTo>
                    <a:pt x="60756" y="12192"/>
                  </a:lnTo>
                  <a:lnTo>
                    <a:pt x="66382" y="13042"/>
                  </a:lnTo>
                  <a:lnTo>
                    <a:pt x="70472" y="14668"/>
                  </a:lnTo>
                  <a:lnTo>
                    <a:pt x="72948" y="17145"/>
                  </a:lnTo>
                  <a:lnTo>
                    <a:pt x="75425" y="19710"/>
                  </a:lnTo>
                  <a:lnTo>
                    <a:pt x="76669" y="23622"/>
                  </a:lnTo>
                  <a:lnTo>
                    <a:pt x="76669" y="36283"/>
                  </a:lnTo>
                  <a:lnTo>
                    <a:pt x="75907" y="43815"/>
                  </a:lnTo>
                  <a:lnTo>
                    <a:pt x="74193" y="51244"/>
                  </a:lnTo>
                  <a:lnTo>
                    <a:pt x="39331" y="208978"/>
                  </a:lnTo>
                  <a:lnTo>
                    <a:pt x="20853" y="246126"/>
                  </a:lnTo>
                  <a:lnTo>
                    <a:pt x="13512" y="248031"/>
                  </a:lnTo>
                  <a:lnTo>
                    <a:pt x="10845" y="260604"/>
                  </a:lnTo>
                  <a:lnTo>
                    <a:pt x="185826" y="260604"/>
                  </a:lnTo>
                  <a:lnTo>
                    <a:pt x="191681" y="237744"/>
                  </a:lnTo>
                  <a:lnTo>
                    <a:pt x="191782" y="237363"/>
                  </a:lnTo>
                  <a:lnTo>
                    <a:pt x="205346" y="184404"/>
                  </a:lnTo>
                  <a:close/>
                </a:path>
                <a:path w="759460" h="820419">
                  <a:moveTo>
                    <a:pt x="330796" y="559295"/>
                  </a:moveTo>
                  <a:lnTo>
                    <a:pt x="260400" y="559295"/>
                  </a:lnTo>
                  <a:lnTo>
                    <a:pt x="257733" y="571487"/>
                  </a:lnTo>
                  <a:lnTo>
                    <a:pt x="263448" y="572350"/>
                  </a:lnTo>
                  <a:lnTo>
                    <a:pt x="267449" y="573963"/>
                  </a:lnTo>
                  <a:lnTo>
                    <a:pt x="272402" y="579018"/>
                  </a:lnTo>
                  <a:lnTo>
                    <a:pt x="273646" y="582917"/>
                  </a:lnTo>
                  <a:lnTo>
                    <a:pt x="273646" y="595490"/>
                  </a:lnTo>
                  <a:lnTo>
                    <a:pt x="272884" y="602919"/>
                  </a:lnTo>
                  <a:lnTo>
                    <a:pt x="253504" y="691578"/>
                  </a:lnTo>
                  <a:lnTo>
                    <a:pt x="249682" y="710361"/>
                  </a:lnTo>
                  <a:lnTo>
                    <a:pt x="246265" y="728230"/>
                  </a:lnTo>
                  <a:lnTo>
                    <a:pt x="243255" y="745134"/>
                  </a:lnTo>
                  <a:lnTo>
                    <a:pt x="240779" y="745134"/>
                  </a:lnTo>
                  <a:lnTo>
                    <a:pt x="224040" y="688784"/>
                  </a:lnTo>
                  <a:lnTo>
                    <a:pt x="179920" y="559295"/>
                  </a:lnTo>
                  <a:lnTo>
                    <a:pt x="107238" y="559295"/>
                  </a:lnTo>
                  <a:lnTo>
                    <a:pt x="104571" y="571487"/>
                  </a:lnTo>
                  <a:lnTo>
                    <a:pt x="110197" y="572350"/>
                  </a:lnTo>
                  <a:lnTo>
                    <a:pt x="114287" y="573963"/>
                  </a:lnTo>
                  <a:lnTo>
                    <a:pt x="119240" y="579018"/>
                  </a:lnTo>
                  <a:lnTo>
                    <a:pt x="120484" y="582917"/>
                  </a:lnTo>
                  <a:lnTo>
                    <a:pt x="120484" y="595680"/>
                  </a:lnTo>
                  <a:lnTo>
                    <a:pt x="83146" y="768654"/>
                  </a:lnTo>
                  <a:lnTo>
                    <a:pt x="64668" y="805802"/>
                  </a:lnTo>
                  <a:lnTo>
                    <a:pt x="57327" y="807707"/>
                  </a:lnTo>
                  <a:lnTo>
                    <a:pt x="54660" y="819899"/>
                  </a:lnTo>
                  <a:lnTo>
                    <a:pt x="125056" y="819899"/>
                  </a:lnTo>
                  <a:lnTo>
                    <a:pt x="127723" y="807707"/>
                  </a:lnTo>
                  <a:lnTo>
                    <a:pt x="122199" y="807046"/>
                  </a:lnTo>
                  <a:lnTo>
                    <a:pt x="118097" y="805421"/>
                  </a:lnTo>
                  <a:lnTo>
                    <a:pt x="113144" y="800468"/>
                  </a:lnTo>
                  <a:lnTo>
                    <a:pt x="111810" y="796569"/>
                  </a:lnTo>
                  <a:lnTo>
                    <a:pt x="111810" y="786282"/>
                  </a:lnTo>
                  <a:lnTo>
                    <a:pt x="112001" y="782370"/>
                  </a:lnTo>
                  <a:lnTo>
                    <a:pt x="113436" y="772756"/>
                  </a:lnTo>
                  <a:lnTo>
                    <a:pt x="133870" y="679602"/>
                  </a:lnTo>
                  <a:lnTo>
                    <a:pt x="138480" y="656717"/>
                  </a:lnTo>
                  <a:lnTo>
                    <a:pt x="141909" y="637451"/>
                  </a:lnTo>
                  <a:lnTo>
                    <a:pt x="144195" y="621779"/>
                  </a:lnTo>
                  <a:lnTo>
                    <a:pt x="147053" y="621969"/>
                  </a:lnTo>
                  <a:lnTo>
                    <a:pt x="157149" y="656831"/>
                  </a:lnTo>
                  <a:lnTo>
                    <a:pt x="161683" y="671042"/>
                  </a:lnTo>
                  <a:lnTo>
                    <a:pt x="212686" y="819899"/>
                  </a:lnTo>
                  <a:lnTo>
                    <a:pt x="256209" y="819899"/>
                  </a:lnTo>
                  <a:lnTo>
                    <a:pt x="302310" y="610539"/>
                  </a:lnTo>
                  <a:lnTo>
                    <a:pt x="304647" y="601065"/>
                  </a:lnTo>
                  <a:lnTo>
                    <a:pt x="328129" y="571487"/>
                  </a:lnTo>
                  <a:lnTo>
                    <a:pt x="330796" y="559295"/>
                  </a:lnTo>
                  <a:close/>
                </a:path>
                <a:path w="759460" h="820419">
                  <a:moveTo>
                    <a:pt x="379476" y="71628"/>
                  </a:moveTo>
                  <a:lnTo>
                    <a:pt x="332981" y="71628"/>
                  </a:lnTo>
                  <a:lnTo>
                    <a:pt x="344131" y="24384"/>
                  </a:lnTo>
                  <a:lnTo>
                    <a:pt x="298221" y="24384"/>
                  </a:lnTo>
                  <a:lnTo>
                    <a:pt x="284975" y="61620"/>
                  </a:lnTo>
                  <a:lnTo>
                    <a:pt x="278790" y="69621"/>
                  </a:lnTo>
                  <a:lnTo>
                    <a:pt x="275742" y="72859"/>
                  </a:lnTo>
                  <a:lnTo>
                    <a:pt x="271830" y="75336"/>
                  </a:lnTo>
                  <a:lnTo>
                    <a:pt x="267258" y="76860"/>
                  </a:lnTo>
                  <a:lnTo>
                    <a:pt x="262686" y="78574"/>
                  </a:lnTo>
                  <a:lnTo>
                    <a:pt x="256781" y="79248"/>
                  </a:lnTo>
                  <a:lnTo>
                    <a:pt x="246976" y="79248"/>
                  </a:lnTo>
                  <a:lnTo>
                    <a:pt x="243357" y="94488"/>
                  </a:lnTo>
                  <a:lnTo>
                    <a:pt x="273164" y="94488"/>
                  </a:lnTo>
                  <a:lnTo>
                    <a:pt x="253453" y="177634"/>
                  </a:lnTo>
                  <a:lnTo>
                    <a:pt x="251561" y="186334"/>
                  </a:lnTo>
                  <a:lnTo>
                    <a:pt x="247040" y="210312"/>
                  </a:lnTo>
                  <a:lnTo>
                    <a:pt x="246595" y="215646"/>
                  </a:lnTo>
                  <a:lnTo>
                    <a:pt x="246595" y="221551"/>
                  </a:lnTo>
                  <a:lnTo>
                    <a:pt x="247332" y="230924"/>
                  </a:lnTo>
                  <a:lnTo>
                    <a:pt x="272529" y="260896"/>
                  </a:lnTo>
                  <a:lnTo>
                    <a:pt x="291744" y="263652"/>
                  </a:lnTo>
                  <a:lnTo>
                    <a:pt x="302374" y="263131"/>
                  </a:lnTo>
                  <a:lnTo>
                    <a:pt x="346862" y="243573"/>
                  </a:lnTo>
                  <a:lnTo>
                    <a:pt x="356311" y="234784"/>
                  </a:lnTo>
                  <a:lnTo>
                    <a:pt x="365366" y="225171"/>
                  </a:lnTo>
                  <a:lnTo>
                    <a:pt x="350608" y="210312"/>
                  </a:lnTo>
                  <a:lnTo>
                    <a:pt x="345427" y="216179"/>
                  </a:lnTo>
                  <a:lnTo>
                    <a:pt x="340436" y="221221"/>
                  </a:lnTo>
                  <a:lnTo>
                    <a:pt x="335635" y="225425"/>
                  </a:lnTo>
                  <a:lnTo>
                    <a:pt x="330987" y="228790"/>
                  </a:lnTo>
                  <a:lnTo>
                    <a:pt x="324980" y="232791"/>
                  </a:lnTo>
                  <a:lnTo>
                    <a:pt x="319074" y="234784"/>
                  </a:lnTo>
                  <a:lnTo>
                    <a:pt x="309079" y="234784"/>
                  </a:lnTo>
                  <a:lnTo>
                    <a:pt x="305930" y="233451"/>
                  </a:lnTo>
                  <a:lnTo>
                    <a:pt x="301650" y="228028"/>
                  </a:lnTo>
                  <a:lnTo>
                    <a:pt x="300507" y="223647"/>
                  </a:lnTo>
                  <a:lnTo>
                    <a:pt x="300507" y="213067"/>
                  </a:lnTo>
                  <a:lnTo>
                    <a:pt x="308889" y="170586"/>
                  </a:lnTo>
                  <a:lnTo>
                    <a:pt x="327456" y="94488"/>
                  </a:lnTo>
                  <a:lnTo>
                    <a:pt x="374319" y="94488"/>
                  </a:lnTo>
                  <a:lnTo>
                    <a:pt x="379476" y="71628"/>
                  </a:lnTo>
                  <a:close/>
                </a:path>
                <a:path w="759460" h="820419">
                  <a:moveTo>
                    <a:pt x="385559" y="435864"/>
                  </a:moveTo>
                  <a:lnTo>
                    <a:pt x="0" y="435864"/>
                  </a:lnTo>
                  <a:lnTo>
                    <a:pt x="0" y="461759"/>
                  </a:lnTo>
                  <a:lnTo>
                    <a:pt x="385559" y="461759"/>
                  </a:lnTo>
                  <a:lnTo>
                    <a:pt x="385559" y="435864"/>
                  </a:lnTo>
                  <a:close/>
                </a:path>
                <a:path w="759460" h="820419">
                  <a:moveTo>
                    <a:pt x="759320" y="393179"/>
                  </a:moveTo>
                  <a:lnTo>
                    <a:pt x="523773" y="393179"/>
                  </a:lnTo>
                  <a:lnTo>
                    <a:pt x="523773" y="419087"/>
                  </a:lnTo>
                  <a:lnTo>
                    <a:pt x="759320" y="419087"/>
                  </a:lnTo>
                  <a:lnTo>
                    <a:pt x="759320" y="39317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255299" y="2098547"/>
            <a:ext cx="235585" cy="26034"/>
          </a:xfrm>
          <a:custGeom>
            <a:avLst/>
            <a:gdLst/>
            <a:ahLst/>
            <a:cxnLst/>
            <a:rect l="l" t="t" r="r" b="b"/>
            <a:pathLst>
              <a:path w="235584" h="26035">
                <a:moveTo>
                  <a:pt x="235553" y="25907"/>
                </a:moveTo>
                <a:lnTo>
                  <a:pt x="0" y="25907"/>
                </a:lnTo>
                <a:lnTo>
                  <a:pt x="0" y="0"/>
                </a:lnTo>
                <a:lnTo>
                  <a:pt x="235553" y="0"/>
                </a:lnTo>
                <a:lnTo>
                  <a:pt x="235553" y="2590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6778" y="1693164"/>
            <a:ext cx="176974" cy="195072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1643633" y="2170176"/>
            <a:ext cx="200660" cy="277495"/>
          </a:xfrm>
          <a:custGeom>
            <a:avLst/>
            <a:gdLst/>
            <a:ahLst/>
            <a:cxnLst/>
            <a:rect l="l" t="t" r="r" b="b"/>
            <a:pathLst>
              <a:path w="200660" h="277494">
                <a:moveTo>
                  <a:pt x="20859" y="277368"/>
                </a:moveTo>
                <a:lnTo>
                  <a:pt x="0" y="274320"/>
                </a:lnTo>
                <a:lnTo>
                  <a:pt x="48387" y="57626"/>
                </a:lnTo>
                <a:lnTo>
                  <a:pt x="50137" y="49214"/>
                </a:lnTo>
                <a:lnTo>
                  <a:pt x="51387" y="41838"/>
                </a:lnTo>
                <a:lnTo>
                  <a:pt x="52137" y="35498"/>
                </a:lnTo>
                <a:lnTo>
                  <a:pt x="52387" y="30194"/>
                </a:lnTo>
                <a:lnTo>
                  <a:pt x="52387" y="26384"/>
                </a:lnTo>
                <a:lnTo>
                  <a:pt x="51816" y="23526"/>
                </a:lnTo>
                <a:lnTo>
                  <a:pt x="50577" y="21716"/>
                </a:lnTo>
                <a:lnTo>
                  <a:pt x="49434" y="20002"/>
                </a:lnTo>
                <a:lnTo>
                  <a:pt x="33337" y="15240"/>
                </a:lnTo>
                <a:lnTo>
                  <a:pt x="36385" y="3047"/>
                </a:lnTo>
                <a:lnTo>
                  <a:pt x="92583" y="0"/>
                </a:lnTo>
                <a:lnTo>
                  <a:pt x="114966" y="0"/>
                </a:lnTo>
                <a:lnTo>
                  <a:pt x="85725" y="119062"/>
                </a:lnTo>
                <a:lnTo>
                  <a:pt x="88201" y="119919"/>
                </a:lnTo>
                <a:lnTo>
                  <a:pt x="109982" y="119919"/>
                </a:lnTo>
                <a:lnTo>
                  <a:pt x="105537" y="123539"/>
                </a:lnTo>
                <a:lnTo>
                  <a:pt x="99302" y="129929"/>
                </a:lnTo>
                <a:lnTo>
                  <a:pt x="93737" y="136802"/>
                </a:lnTo>
                <a:lnTo>
                  <a:pt x="88834" y="144140"/>
                </a:lnTo>
                <a:lnTo>
                  <a:pt x="84700" y="151706"/>
                </a:lnTo>
                <a:lnTo>
                  <a:pt x="84582" y="151923"/>
                </a:lnTo>
                <a:lnTo>
                  <a:pt x="70199" y="197262"/>
                </a:lnTo>
                <a:lnTo>
                  <a:pt x="65627" y="240982"/>
                </a:lnTo>
                <a:lnTo>
                  <a:pt x="67246" y="247554"/>
                </a:lnTo>
                <a:lnTo>
                  <a:pt x="73437" y="255651"/>
                </a:lnTo>
                <a:lnTo>
                  <a:pt x="78676" y="257651"/>
                </a:lnTo>
                <a:lnTo>
                  <a:pt x="151346" y="257651"/>
                </a:lnTo>
                <a:lnTo>
                  <a:pt x="150907" y="257995"/>
                </a:lnTo>
                <a:lnTo>
                  <a:pt x="144780" y="262032"/>
                </a:lnTo>
                <a:lnTo>
                  <a:pt x="141741" y="263747"/>
                </a:lnTo>
                <a:lnTo>
                  <a:pt x="38671" y="263747"/>
                </a:lnTo>
                <a:lnTo>
                  <a:pt x="20859" y="277368"/>
                </a:lnTo>
                <a:close/>
              </a:path>
              <a:path w="200660" h="277494">
                <a:moveTo>
                  <a:pt x="109982" y="119919"/>
                </a:moveTo>
                <a:lnTo>
                  <a:pt x="88201" y="119919"/>
                </a:lnTo>
                <a:lnTo>
                  <a:pt x="96433" y="110670"/>
                </a:lnTo>
                <a:lnTo>
                  <a:pt x="127182" y="87332"/>
                </a:lnTo>
                <a:lnTo>
                  <a:pt x="154400" y="82296"/>
                </a:lnTo>
                <a:lnTo>
                  <a:pt x="164706" y="83331"/>
                </a:lnTo>
                <a:lnTo>
                  <a:pt x="195072" y="111252"/>
                </a:lnTo>
                <a:lnTo>
                  <a:pt x="131254" y="111252"/>
                </a:lnTo>
                <a:lnTo>
                  <a:pt x="124932" y="112073"/>
                </a:lnTo>
                <a:lnTo>
                  <a:pt x="118538" y="114395"/>
                </a:lnTo>
                <a:lnTo>
                  <a:pt x="112073" y="118217"/>
                </a:lnTo>
                <a:lnTo>
                  <a:pt x="109982" y="119919"/>
                </a:lnTo>
                <a:close/>
              </a:path>
              <a:path w="200660" h="277494">
                <a:moveTo>
                  <a:pt x="151346" y="257651"/>
                </a:moveTo>
                <a:lnTo>
                  <a:pt x="92487" y="257651"/>
                </a:lnTo>
                <a:lnTo>
                  <a:pt x="98298" y="256222"/>
                </a:lnTo>
                <a:lnTo>
                  <a:pt x="103536" y="253365"/>
                </a:lnTo>
                <a:lnTo>
                  <a:pt x="128600" y="221884"/>
                </a:lnTo>
                <a:lnTo>
                  <a:pt x="143256" y="178117"/>
                </a:lnTo>
                <a:lnTo>
                  <a:pt x="147975" y="129221"/>
                </a:lnTo>
                <a:lnTo>
                  <a:pt x="146685" y="122586"/>
                </a:lnTo>
                <a:lnTo>
                  <a:pt x="141255" y="113633"/>
                </a:lnTo>
                <a:lnTo>
                  <a:pt x="136790" y="111252"/>
                </a:lnTo>
                <a:lnTo>
                  <a:pt x="195072" y="111252"/>
                </a:lnTo>
                <a:lnTo>
                  <a:pt x="197167" y="117109"/>
                </a:lnTo>
                <a:lnTo>
                  <a:pt x="199385" y="129221"/>
                </a:lnTo>
                <a:lnTo>
                  <a:pt x="200120" y="143065"/>
                </a:lnTo>
                <a:lnTo>
                  <a:pt x="200089" y="144140"/>
                </a:lnTo>
                <a:lnTo>
                  <a:pt x="199977" y="148006"/>
                </a:lnTo>
                <a:lnTo>
                  <a:pt x="193906" y="189807"/>
                </a:lnTo>
                <a:lnTo>
                  <a:pt x="176867" y="230219"/>
                </a:lnTo>
                <a:lnTo>
                  <a:pt x="156812" y="253365"/>
                </a:lnTo>
                <a:lnTo>
                  <a:pt x="151346" y="257651"/>
                </a:lnTo>
                <a:close/>
              </a:path>
              <a:path w="200660" h="277494">
                <a:moveTo>
                  <a:pt x="86487" y="277368"/>
                </a:moveTo>
                <a:lnTo>
                  <a:pt x="78105" y="277368"/>
                </a:lnTo>
                <a:lnTo>
                  <a:pt x="70008" y="276415"/>
                </a:lnTo>
                <a:lnTo>
                  <a:pt x="38671" y="263747"/>
                </a:lnTo>
                <a:lnTo>
                  <a:pt x="141741" y="263747"/>
                </a:lnTo>
                <a:lnTo>
                  <a:pt x="102720" y="276415"/>
                </a:lnTo>
                <a:lnTo>
                  <a:pt x="86487" y="27736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626107" y="2060448"/>
            <a:ext cx="238125" cy="26034"/>
          </a:xfrm>
          <a:custGeom>
            <a:avLst/>
            <a:gdLst/>
            <a:ahLst/>
            <a:cxnLst/>
            <a:rect l="l" t="t" r="r" b="b"/>
            <a:pathLst>
              <a:path w="238125" h="26035">
                <a:moveTo>
                  <a:pt x="237743" y="25907"/>
                </a:moveTo>
                <a:lnTo>
                  <a:pt x="0" y="25907"/>
                </a:lnTo>
                <a:lnTo>
                  <a:pt x="0" y="0"/>
                </a:lnTo>
                <a:lnTo>
                  <a:pt x="237743" y="0"/>
                </a:lnTo>
                <a:lnTo>
                  <a:pt x="237743" y="2590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273816" y="4467333"/>
            <a:ext cx="5430520" cy="2842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808729">
              <a:lnSpc>
                <a:spcPct val="120000"/>
              </a:lnSpc>
              <a:spcBef>
                <a:spcPts val="100"/>
              </a:spcBef>
            </a:pPr>
            <a:r>
              <a:rPr dirty="0" sz="2200" spc="-160" b="1">
                <a:solidFill>
                  <a:srgbClr val="FFFFFF"/>
                </a:solidFill>
                <a:latin typeface="Tahoma"/>
                <a:cs typeface="Tahoma"/>
              </a:rPr>
              <a:t>Por</a:t>
            </a:r>
            <a:r>
              <a:rPr dirty="0" sz="2200" spc="-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dirty="0" sz="2200" spc="-1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90" b="1">
                <a:solidFill>
                  <a:srgbClr val="FFFFFF"/>
                </a:solidFill>
                <a:latin typeface="Tahoma"/>
                <a:cs typeface="Tahoma"/>
              </a:rPr>
              <a:t>tanto, </a:t>
            </a:r>
            <a:r>
              <a:rPr dirty="0" sz="2200" spc="-10" b="1">
                <a:solidFill>
                  <a:srgbClr val="FFFFFF"/>
                </a:solidFill>
                <a:latin typeface="Tahoma"/>
                <a:cs typeface="Tahoma"/>
              </a:rPr>
              <a:t>Donde: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20000"/>
              </a:lnSpc>
            </a:pPr>
            <a:r>
              <a:rPr dirty="0" sz="2200" spc="-135" b="1">
                <a:solidFill>
                  <a:srgbClr val="FFFFFF"/>
                </a:solidFill>
                <a:latin typeface="Tahoma"/>
                <a:cs typeface="Tahoma"/>
              </a:rPr>
              <a:t>N=Transición</a:t>
            </a:r>
            <a:r>
              <a:rPr dirty="0" sz="220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30" b="1">
                <a:solidFill>
                  <a:srgbClr val="FFFFFF"/>
                </a:solidFill>
                <a:latin typeface="Tahoma"/>
                <a:cs typeface="Tahoma"/>
              </a:rPr>
              <a:t>requerida</a:t>
            </a:r>
            <a:r>
              <a:rPr dirty="0" sz="2200" spc="-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para</a:t>
            </a:r>
            <a:r>
              <a:rPr dirty="0" sz="2200" spc="-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dirty="0" sz="2200" spc="-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10" b="1">
                <a:solidFill>
                  <a:srgbClr val="FFFFFF"/>
                </a:solidFill>
                <a:latin typeface="Tahoma"/>
                <a:cs typeface="Tahoma"/>
              </a:rPr>
              <a:t>bombeo </a:t>
            </a:r>
            <a:r>
              <a:rPr dirty="0" sz="2200" spc="9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20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140" b="1">
                <a:solidFill>
                  <a:srgbClr val="FFFFFF"/>
                </a:solidFill>
                <a:latin typeface="Tahoma"/>
                <a:cs typeface="Tahoma"/>
              </a:rPr>
              <a:t>=Peralte</a:t>
            </a:r>
            <a:r>
              <a:rPr dirty="0" sz="220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200" spc="-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dirty="0" sz="2200" spc="-20" b="1">
                <a:solidFill>
                  <a:srgbClr val="FFFFFF"/>
                </a:solidFill>
                <a:latin typeface="Tahoma"/>
                <a:cs typeface="Tahoma"/>
              </a:rPr>
              <a:t> curva</a:t>
            </a:r>
            <a:endParaRPr sz="2200">
              <a:latin typeface="Tahoma"/>
              <a:cs typeface="Tahoma"/>
            </a:endParaRPr>
          </a:p>
          <a:p>
            <a:pPr marL="12700" marR="1973580">
              <a:lnSpc>
                <a:spcPct val="120000"/>
              </a:lnSpc>
            </a:pPr>
            <a:r>
              <a:rPr dirty="0" sz="2200" spc="55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200" spc="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114" b="1">
                <a:solidFill>
                  <a:srgbClr val="FFFFFF"/>
                </a:solidFill>
                <a:latin typeface="Tahoma"/>
                <a:cs typeface="Tahoma"/>
              </a:rPr>
              <a:t>=Valor</a:t>
            </a:r>
            <a:r>
              <a:rPr dirty="0" sz="2200" spc="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dirty="0" sz="2200" spc="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FFFFFF"/>
                </a:solidFill>
                <a:latin typeface="Tahoma"/>
                <a:cs typeface="Tahoma"/>
              </a:rPr>
              <a:t>bombeo</a:t>
            </a:r>
            <a:r>
              <a:rPr dirty="0" sz="220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815" b="1">
                <a:solidFill>
                  <a:srgbClr val="FFFFFF"/>
                </a:solidFill>
                <a:latin typeface="Tahoma"/>
                <a:cs typeface="Tahoma"/>
              </a:rPr>
              <a:t>%</a:t>
            </a:r>
            <a:r>
              <a:rPr dirty="0" sz="2200" spc="5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280" b="1">
                <a:solidFill>
                  <a:srgbClr val="FFFFFF"/>
                </a:solidFill>
                <a:latin typeface="Tahoma"/>
                <a:cs typeface="Tahoma"/>
              </a:rPr>
              <a:t>Lt</a:t>
            </a:r>
            <a:r>
              <a:rPr dirty="0" sz="2200" spc="-1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145" b="1">
                <a:solidFill>
                  <a:srgbClr val="FFFFFF"/>
                </a:solidFill>
                <a:latin typeface="Tahoma"/>
                <a:cs typeface="Tahoma"/>
              </a:rPr>
              <a:t>=Longitud</a:t>
            </a:r>
            <a:r>
              <a:rPr dirty="0" sz="2200" spc="-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200" spc="-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75" b="1">
                <a:solidFill>
                  <a:srgbClr val="FFFFFF"/>
                </a:solidFill>
                <a:latin typeface="Tahoma"/>
                <a:cs typeface="Tahoma"/>
              </a:rPr>
              <a:t>transición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3444" y="3224783"/>
            <a:ext cx="137445" cy="14477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8594" y="3776471"/>
            <a:ext cx="176974" cy="195072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sp>
          <p:nvSpPr>
            <p:cNvPr id="13" name="object 13" descr=""/>
            <p:cNvSpPr/>
            <p:nvPr/>
          </p:nvSpPr>
          <p:spPr>
            <a:xfrm>
              <a:off x="508812" y="3134867"/>
              <a:ext cx="1779270" cy="572135"/>
            </a:xfrm>
            <a:custGeom>
              <a:avLst/>
              <a:gdLst/>
              <a:ahLst/>
              <a:cxnLst/>
              <a:rect l="l" t="t" r="r" b="b"/>
              <a:pathLst>
                <a:path w="1779270" h="572135">
                  <a:moveTo>
                    <a:pt x="276136" y="310908"/>
                  </a:moveTo>
                  <a:lnTo>
                    <a:pt x="205740" y="310908"/>
                  </a:lnTo>
                  <a:lnTo>
                    <a:pt x="203073" y="323100"/>
                  </a:lnTo>
                  <a:lnTo>
                    <a:pt x="208788" y="323951"/>
                  </a:lnTo>
                  <a:lnTo>
                    <a:pt x="212788" y="325577"/>
                  </a:lnTo>
                  <a:lnTo>
                    <a:pt x="217741" y="330619"/>
                  </a:lnTo>
                  <a:lnTo>
                    <a:pt x="218986" y="334530"/>
                  </a:lnTo>
                  <a:lnTo>
                    <a:pt x="218986" y="347103"/>
                  </a:lnTo>
                  <a:lnTo>
                    <a:pt x="218224" y="354533"/>
                  </a:lnTo>
                  <a:lnTo>
                    <a:pt x="198843" y="443179"/>
                  </a:lnTo>
                  <a:lnTo>
                    <a:pt x="195021" y="461975"/>
                  </a:lnTo>
                  <a:lnTo>
                    <a:pt x="191604" y="479831"/>
                  </a:lnTo>
                  <a:lnTo>
                    <a:pt x="188595" y="496735"/>
                  </a:lnTo>
                  <a:lnTo>
                    <a:pt x="186118" y="496735"/>
                  </a:lnTo>
                  <a:lnTo>
                    <a:pt x="169379" y="440385"/>
                  </a:lnTo>
                  <a:lnTo>
                    <a:pt x="125260" y="310908"/>
                  </a:lnTo>
                  <a:lnTo>
                    <a:pt x="52578" y="310908"/>
                  </a:lnTo>
                  <a:lnTo>
                    <a:pt x="49911" y="323100"/>
                  </a:lnTo>
                  <a:lnTo>
                    <a:pt x="55537" y="323951"/>
                  </a:lnTo>
                  <a:lnTo>
                    <a:pt x="59626" y="325577"/>
                  </a:lnTo>
                  <a:lnTo>
                    <a:pt x="64579" y="330619"/>
                  </a:lnTo>
                  <a:lnTo>
                    <a:pt x="65824" y="334530"/>
                  </a:lnTo>
                  <a:lnTo>
                    <a:pt x="65824" y="347294"/>
                  </a:lnTo>
                  <a:lnTo>
                    <a:pt x="28486" y="520268"/>
                  </a:lnTo>
                  <a:lnTo>
                    <a:pt x="10007" y="557415"/>
                  </a:lnTo>
                  <a:lnTo>
                    <a:pt x="2667" y="559320"/>
                  </a:lnTo>
                  <a:lnTo>
                    <a:pt x="0" y="571512"/>
                  </a:lnTo>
                  <a:lnTo>
                    <a:pt x="70396" y="571512"/>
                  </a:lnTo>
                  <a:lnTo>
                    <a:pt x="73063" y="559320"/>
                  </a:lnTo>
                  <a:lnTo>
                    <a:pt x="67538" y="558647"/>
                  </a:lnTo>
                  <a:lnTo>
                    <a:pt x="63436" y="557034"/>
                  </a:lnTo>
                  <a:lnTo>
                    <a:pt x="58483" y="552081"/>
                  </a:lnTo>
                  <a:lnTo>
                    <a:pt x="57150" y="548170"/>
                  </a:lnTo>
                  <a:lnTo>
                    <a:pt x="57150" y="537883"/>
                  </a:lnTo>
                  <a:lnTo>
                    <a:pt x="57340" y="533984"/>
                  </a:lnTo>
                  <a:lnTo>
                    <a:pt x="58775" y="524357"/>
                  </a:lnTo>
                  <a:lnTo>
                    <a:pt x="79209" y="431203"/>
                  </a:lnTo>
                  <a:lnTo>
                    <a:pt x="83820" y="408317"/>
                  </a:lnTo>
                  <a:lnTo>
                    <a:pt x="87249" y="389051"/>
                  </a:lnTo>
                  <a:lnTo>
                    <a:pt x="89535" y="373392"/>
                  </a:lnTo>
                  <a:lnTo>
                    <a:pt x="92392" y="373583"/>
                  </a:lnTo>
                  <a:lnTo>
                    <a:pt x="102489" y="408444"/>
                  </a:lnTo>
                  <a:lnTo>
                    <a:pt x="107022" y="422643"/>
                  </a:lnTo>
                  <a:lnTo>
                    <a:pt x="158026" y="571512"/>
                  </a:lnTo>
                  <a:lnTo>
                    <a:pt x="201549" y="571512"/>
                  </a:lnTo>
                  <a:lnTo>
                    <a:pt x="247650" y="362153"/>
                  </a:lnTo>
                  <a:lnTo>
                    <a:pt x="249986" y="352666"/>
                  </a:lnTo>
                  <a:lnTo>
                    <a:pt x="273469" y="323100"/>
                  </a:lnTo>
                  <a:lnTo>
                    <a:pt x="276136" y="310908"/>
                  </a:lnTo>
                  <a:close/>
                </a:path>
                <a:path w="1779270" h="572135">
                  <a:moveTo>
                    <a:pt x="658952" y="487680"/>
                  </a:moveTo>
                  <a:lnTo>
                    <a:pt x="423392" y="487680"/>
                  </a:lnTo>
                  <a:lnTo>
                    <a:pt x="423392" y="513588"/>
                  </a:lnTo>
                  <a:lnTo>
                    <a:pt x="658952" y="513588"/>
                  </a:lnTo>
                  <a:lnTo>
                    <a:pt x="658952" y="487680"/>
                  </a:lnTo>
                  <a:close/>
                </a:path>
                <a:path w="1779270" h="572135">
                  <a:moveTo>
                    <a:pt x="658952" y="406908"/>
                  </a:moveTo>
                  <a:lnTo>
                    <a:pt x="423392" y="406908"/>
                  </a:lnTo>
                  <a:lnTo>
                    <a:pt x="423392" y="432816"/>
                  </a:lnTo>
                  <a:lnTo>
                    <a:pt x="658952" y="432816"/>
                  </a:lnTo>
                  <a:lnTo>
                    <a:pt x="658952" y="406908"/>
                  </a:lnTo>
                  <a:close/>
                </a:path>
                <a:path w="1779270" h="572135">
                  <a:moveTo>
                    <a:pt x="1011847" y="143065"/>
                  </a:moveTo>
                  <a:lnTo>
                    <a:pt x="999934" y="98018"/>
                  </a:lnTo>
                  <a:lnTo>
                    <a:pt x="966127" y="82296"/>
                  </a:lnTo>
                  <a:lnTo>
                    <a:pt x="959700" y="82702"/>
                  </a:lnTo>
                  <a:lnTo>
                    <a:pt x="959700" y="129222"/>
                  </a:lnTo>
                  <a:lnTo>
                    <a:pt x="959573" y="144145"/>
                  </a:lnTo>
                  <a:lnTo>
                    <a:pt x="952500" y="188391"/>
                  </a:lnTo>
                  <a:lnTo>
                    <a:pt x="936942" y="228460"/>
                  </a:lnTo>
                  <a:lnTo>
                    <a:pt x="915263" y="253365"/>
                  </a:lnTo>
                  <a:lnTo>
                    <a:pt x="910018" y="256222"/>
                  </a:lnTo>
                  <a:lnTo>
                    <a:pt x="904214" y="257657"/>
                  </a:lnTo>
                  <a:lnTo>
                    <a:pt x="890397" y="257657"/>
                  </a:lnTo>
                  <a:lnTo>
                    <a:pt x="885164" y="255651"/>
                  </a:lnTo>
                  <a:lnTo>
                    <a:pt x="878967" y="247561"/>
                  </a:lnTo>
                  <a:lnTo>
                    <a:pt x="877354" y="240982"/>
                  </a:lnTo>
                  <a:lnTo>
                    <a:pt x="877443" y="228460"/>
                  </a:lnTo>
                  <a:lnTo>
                    <a:pt x="885278" y="183502"/>
                  </a:lnTo>
                  <a:lnTo>
                    <a:pt x="896429" y="151714"/>
                  </a:lnTo>
                  <a:lnTo>
                    <a:pt x="900557" y="144145"/>
                  </a:lnTo>
                  <a:lnTo>
                    <a:pt x="905459" y="136804"/>
                  </a:lnTo>
                  <a:lnTo>
                    <a:pt x="911034" y="129933"/>
                  </a:lnTo>
                  <a:lnTo>
                    <a:pt x="917257" y="123545"/>
                  </a:lnTo>
                  <a:lnTo>
                    <a:pt x="921715" y="119926"/>
                  </a:lnTo>
                  <a:lnTo>
                    <a:pt x="923798" y="118224"/>
                  </a:lnTo>
                  <a:lnTo>
                    <a:pt x="930262" y="114401"/>
                  </a:lnTo>
                  <a:lnTo>
                    <a:pt x="936663" y="112077"/>
                  </a:lnTo>
                  <a:lnTo>
                    <a:pt x="942975" y="111252"/>
                  </a:lnTo>
                  <a:lnTo>
                    <a:pt x="948512" y="111252"/>
                  </a:lnTo>
                  <a:lnTo>
                    <a:pt x="952982" y="113639"/>
                  </a:lnTo>
                  <a:lnTo>
                    <a:pt x="958405" y="122593"/>
                  </a:lnTo>
                  <a:lnTo>
                    <a:pt x="959700" y="129222"/>
                  </a:lnTo>
                  <a:lnTo>
                    <a:pt x="959700" y="82702"/>
                  </a:lnTo>
                  <a:lnTo>
                    <a:pt x="923836" y="96278"/>
                  </a:lnTo>
                  <a:lnTo>
                    <a:pt x="899922" y="119926"/>
                  </a:lnTo>
                  <a:lnTo>
                    <a:pt x="897445" y="119062"/>
                  </a:lnTo>
                  <a:lnTo>
                    <a:pt x="926693" y="0"/>
                  </a:lnTo>
                  <a:lnTo>
                    <a:pt x="904303" y="0"/>
                  </a:lnTo>
                  <a:lnTo>
                    <a:pt x="848106" y="3048"/>
                  </a:lnTo>
                  <a:lnTo>
                    <a:pt x="845058" y="15240"/>
                  </a:lnTo>
                  <a:lnTo>
                    <a:pt x="851344" y="16192"/>
                  </a:lnTo>
                  <a:lnTo>
                    <a:pt x="855446" y="17056"/>
                  </a:lnTo>
                  <a:lnTo>
                    <a:pt x="857440" y="17818"/>
                  </a:lnTo>
                  <a:lnTo>
                    <a:pt x="859536" y="18669"/>
                  </a:lnTo>
                  <a:lnTo>
                    <a:pt x="861161" y="20002"/>
                  </a:lnTo>
                  <a:lnTo>
                    <a:pt x="862304" y="21717"/>
                  </a:lnTo>
                  <a:lnTo>
                    <a:pt x="863536" y="23533"/>
                  </a:lnTo>
                  <a:lnTo>
                    <a:pt x="864108" y="26390"/>
                  </a:lnTo>
                  <a:lnTo>
                    <a:pt x="864108" y="30200"/>
                  </a:lnTo>
                  <a:lnTo>
                    <a:pt x="811720" y="274320"/>
                  </a:lnTo>
                  <a:lnTo>
                    <a:pt x="832586" y="277368"/>
                  </a:lnTo>
                  <a:lnTo>
                    <a:pt x="850392" y="263753"/>
                  </a:lnTo>
                  <a:lnTo>
                    <a:pt x="856488" y="267309"/>
                  </a:lnTo>
                  <a:lnTo>
                    <a:pt x="862469" y="270256"/>
                  </a:lnTo>
                  <a:lnTo>
                    <a:pt x="868349" y="272592"/>
                  </a:lnTo>
                  <a:lnTo>
                    <a:pt x="874115" y="274320"/>
                  </a:lnTo>
                  <a:lnTo>
                    <a:pt x="881735" y="276415"/>
                  </a:lnTo>
                  <a:lnTo>
                    <a:pt x="889825" y="277368"/>
                  </a:lnTo>
                  <a:lnTo>
                    <a:pt x="898207" y="277368"/>
                  </a:lnTo>
                  <a:lnTo>
                    <a:pt x="936599" y="271399"/>
                  </a:lnTo>
                  <a:lnTo>
                    <a:pt x="973963" y="248386"/>
                  </a:lnTo>
                  <a:lnTo>
                    <a:pt x="996505" y="215646"/>
                  </a:lnTo>
                  <a:lnTo>
                    <a:pt x="1009599" y="170205"/>
                  </a:lnTo>
                  <a:lnTo>
                    <a:pt x="1011821" y="144145"/>
                  </a:lnTo>
                  <a:lnTo>
                    <a:pt x="1011847" y="143065"/>
                  </a:lnTo>
                  <a:close/>
                </a:path>
                <a:path w="1779270" h="572135">
                  <a:moveTo>
                    <a:pt x="1600022" y="198120"/>
                  </a:moveTo>
                  <a:lnTo>
                    <a:pt x="1574012" y="198120"/>
                  </a:lnTo>
                  <a:lnTo>
                    <a:pt x="1570583" y="207454"/>
                  </a:lnTo>
                  <a:lnTo>
                    <a:pt x="1567256" y="215176"/>
                  </a:lnTo>
                  <a:lnTo>
                    <a:pt x="1563916" y="221272"/>
                  </a:lnTo>
                  <a:lnTo>
                    <a:pt x="1560588" y="227457"/>
                  </a:lnTo>
                  <a:lnTo>
                    <a:pt x="1557337" y="232295"/>
                  </a:lnTo>
                  <a:lnTo>
                    <a:pt x="1553819" y="236220"/>
                  </a:lnTo>
                  <a:lnTo>
                    <a:pt x="1550492" y="240131"/>
                  </a:lnTo>
                  <a:lnTo>
                    <a:pt x="1547444" y="243179"/>
                  </a:lnTo>
                  <a:lnTo>
                    <a:pt x="1544586" y="245275"/>
                  </a:lnTo>
                  <a:lnTo>
                    <a:pt x="1541818" y="247459"/>
                  </a:lnTo>
                  <a:lnTo>
                    <a:pt x="1538681" y="249085"/>
                  </a:lnTo>
                  <a:lnTo>
                    <a:pt x="1535252" y="250037"/>
                  </a:lnTo>
                  <a:lnTo>
                    <a:pt x="1531823" y="251079"/>
                  </a:lnTo>
                  <a:lnTo>
                    <a:pt x="1527937" y="251460"/>
                  </a:lnTo>
                  <a:lnTo>
                    <a:pt x="1484477" y="251460"/>
                  </a:lnTo>
                  <a:lnTo>
                    <a:pt x="1484566" y="251079"/>
                  </a:lnTo>
                  <a:lnTo>
                    <a:pt x="1525816" y="64960"/>
                  </a:lnTo>
                  <a:lnTo>
                    <a:pt x="1544396" y="28003"/>
                  </a:lnTo>
                  <a:lnTo>
                    <a:pt x="1551635" y="25908"/>
                  </a:lnTo>
                  <a:lnTo>
                    <a:pt x="1554302" y="13716"/>
                  </a:lnTo>
                  <a:lnTo>
                    <a:pt x="1458099" y="13716"/>
                  </a:lnTo>
                  <a:lnTo>
                    <a:pt x="1455432" y="25908"/>
                  </a:lnTo>
                  <a:lnTo>
                    <a:pt x="1461046" y="26771"/>
                  </a:lnTo>
                  <a:lnTo>
                    <a:pt x="1465148" y="28384"/>
                  </a:lnTo>
                  <a:lnTo>
                    <a:pt x="1467624" y="30861"/>
                  </a:lnTo>
                  <a:lnTo>
                    <a:pt x="1470101" y="33439"/>
                  </a:lnTo>
                  <a:lnTo>
                    <a:pt x="1471333" y="37338"/>
                  </a:lnTo>
                  <a:lnTo>
                    <a:pt x="1471333" y="50012"/>
                  </a:lnTo>
                  <a:lnTo>
                    <a:pt x="1470571" y="57531"/>
                  </a:lnTo>
                  <a:lnTo>
                    <a:pt x="1468856" y="64960"/>
                  </a:lnTo>
                  <a:lnTo>
                    <a:pt x="1433995" y="222694"/>
                  </a:lnTo>
                  <a:lnTo>
                    <a:pt x="1415516" y="259842"/>
                  </a:lnTo>
                  <a:lnTo>
                    <a:pt x="1408188" y="261747"/>
                  </a:lnTo>
                  <a:lnTo>
                    <a:pt x="1405521" y="274320"/>
                  </a:lnTo>
                  <a:lnTo>
                    <a:pt x="1580489" y="274320"/>
                  </a:lnTo>
                  <a:lnTo>
                    <a:pt x="1586344" y="251460"/>
                  </a:lnTo>
                  <a:lnTo>
                    <a:pt x="1586445" y="251079"/>
                  </a:lnTo>
                  <a:lnTo>
                    <a:pt x="1600022" y="198120"/>
                  </a:lnTo>
                  <a:close/>
                </a:path>
                <a:path w="1779270" h="572135">
                  <a:moveTo>
                    <a:pt x="1774139" y="85344"/>
                  </a:moveTo>
                  <a:lnTo>
                    <a:pt x="1727657" y="85344"/>
                  </a:lnTo>
                  <a:lnTo>
                    <a:pt x="1738795" y="38100"/>
                  </a:lnTo>
                  <a:lnTo>
                    <a:pt x="1692884" y="38100"/>
                  </a:lnTo>
                  <a:lnTo>
                    <a:pt x="1679651" y="75349"/>
                  </a:lnTo>
                  <a:lnTo>
                    <a:pt x="1673453" y="83350"/>
                  </a:lnTo>
                  <a:lnTo>
                    <a:pt x="1670405" y="86588"/>
                  </a:lnTo>
                  <a:lnTo>
                    <a:pt x="1666506" y="89065"/>
                  </a:lnTo>
                  <a:lnTo>
                    <a:pt x="1661934" y="90589"/>
                  </a:lnTo>
                  <a:lnTo>
                    <a:pt x="1657362" y="92303"/>
                  </a:lnTo>
                  <a:lnTo>
                    <a:pt x="1651444" y="92964"/>
                  </a:lnTo>
                  <a:lnTo>
                    <a:pt x="1641640" y="92964"/>
                  </a:lnTo>
                  <a:lnTo>
                    <a:pt x="1638020" y="108204"/>
                  </a:lnTo>
                  <a:lnTo>
                    <a:pt x="1667840" y="108204"/>
                  </a:lnTo>
                  <a:lnTo>
                    <a:pt x="1648117" y="191363"/>
                  </a:lnTo>
                  <a:lnTo>
                    <a:pt x="1646224" y="200063"/>
                  </a:lnTo>
                  <a:lnTo>
                    <a:pt x="1641259" y="229362"/>
                  </a:lnTo>
                  <a:lnTo>
                    <a:pt x="1641259" y="235267"/>
                  </a:lnTo>
                  <a:lnTo>
                    <a:pt x="1659458" y="271145"/>
                  </a:lnTo>
                  <a:lnTo>
                    <a:pt x="1686407" y="277368"/>
                  </a:lnTo>
                  <a:lnTo>
                    <a:pt x="1697037" y="276860"/>
                  </a:lnTo>
                  <a:lnTo>
                    <a:pt x="1741525" y="257302"/>
                  </a:lnTo>
                  <a:lnTo>
                    <a:pt x="1750974" y="248513"/>
                  </a:lnTo>
                  <a:lnTo>
                    <a:pt x="1760042" y="238887"/>
                  </a:lnTo>
                  <a:lnTo>
                    <a:pt x="1745272" y="224028"/>
                  </a:lnTo>
                  <a:lnTo>
                    <a:pt x="1740090" y="229908"/>
                  </a:lnTo>
                  <a:lnTo>
                    <a:pt x="1735099" y="234950"/>
                  </a:lnTo>
                  <a:lnTo>
                    <a:pt x="1730298" y="239153"/>
                  </a:lnTo>
                  <a:lnTo>
                    <a:pt x="1725650" y="242506"/>
                  </a:lnTo>
                  <a:lnTo>
                    <a:pt x="1719656" y="246507"/>
                  </a:lnTo>
                  <a:lnTo>
                    <a:pt x="1713750" y="248513"/>
                  </a:lnTo>
                  <a:lnTo>
                    <a:pt x="1703743" y="248513"/>
                  </a:lnTo>
                  <a:lnTo>
                    <a:pt x="1700606" y="247180"/>
                  </a:lnTo>
                  <a:lnTo>
                    <a:pt x="1696313" y="241744"/>
                  </a:lnTo>
                  <a:lnTo>
                    <a:pt x="1695170" y="237363"/>
                  </a:lnTo>
                  <a:lnTo>
                    <a:pt x="1695170" y="226796"/>
                  </a:lnTo>
                  <a:lnTo>
                    <a:pt x="1703552" y="184315"/>
                  </a:lnTo>
                  <a:lnTo>
                    <a:pt x="1722132" y="108204"/>
                  </a:lnTo>
                  <a:lnTo>
                    <a:pt x="1768995" y="108204"/>
                  </a:lnTo>
                  <a:lnTo>
                    <a:pt x="1774139" y="85344"/>
                  </a:lnTo>
                  <a:close/>
                </a:path>
                <a:path w="1779270" h="572135">
                  <a:moveTo>
                    <a:pt x="1778711" y="448068"/>
                  </a:moveTo>
                  <a:lnTo>
                    <a:pt x="792670" y="448068"/>
                  </a:lnTo>
                  <a:lnTo>
                    <a:pt x="792670" y="473976"/>
                  </a:lnTo>
                  <a:lnTo>
                    <a:pt x="1778711" y="473976"/>
                  </a:lnTo>
                  <a:lnTo>
                    <a:pt x="1778711" y="44806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3491" y="1114044"/>
              <a:ext cx="6870191" cy="441350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299"/>
            <a:ext cx="10058400" cy="7543800"/>
            <a:chOff x="0" y="114299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300"/>
              <a:ext cx="10058400" cy="75438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4299"/>
              <a:ext cx="10058400" cy="75438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7285" y="447294"/>
              <a:ext cx="6321552" cy="40843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06269" y="2172640"/>
            <a:ext cx="6856095" cy="56134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pc="-25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pc="-745" b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pc="-26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pc="-55" b="0">
                <a:solidFill>
                  <a:srgbClr val="FFFFFF"/>
                </a:solidFill>
                <a:latin typeface="Verdana"/>
                <a:cs typeface="Verdana"/>
              </a:rPr>
              <a:t>Longitud</a:t>
            </a:r>
            <a:r>
              <a:rPr dirty="0" spc="-26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pc="210" b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pc="-28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pc="-10" b="0">
                <a:solidFill>
                  <a:srgbClr val="FFFFFF"/>
                </a:solidFill>
                <a:latin typeface="Verdana"/>
                <a:cs typeface="Verdana"/>
              </a:rPr>
              <a:t>Aplanamiento.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78251" y="3320796"/>
            <a:ext cx="4424171" cy="1613915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4105465" y="6042660"/>
            <a:ext cx="276225" cy="260985"/>
          </a:xfrm>
          <a:custGeom>
            <a:avLst/>
            <a:gdLst/>
            <a:ahLst/>
            <a:cxnLst/>
            <a:rect l="l" t="t" r="r" b="b"/>
            <a:pathLst>
              <a:path w="276225" h="260985">
                <a:moveTo>
                  <a:pt x="201549" y="260604"/>
                </a:moveTo>
                <a:lnTo>
                  <a:pt x="158019" y="260604"/>
                </a:lnTo>
                <a:lnTo>
                  <a:pt x="107013" y="111740"/>
                </a:lnTo>
                <a:lnTo>
                  <a:pt x="102488" y="97535"/>
                </a:lnTo>
                <a:lnTo>
                  <a:pt x="92392" y="62674"/>
                </a:lnTo>
                <a:lnTo>
                  <a:pt x="89535" y="62483"/>
                </a:lnTo>
                <a:lnTo>
                  <a:pt x="87247" y="78146"/>
                </a:lnTo>
                <a:lnTo>
                  <a:pt x="83808" y="97416"/>
                </a:lnTo>
                <a:lnTo>
                  <a:pt x="79207" y="120294"/>
                </a:lnTo>
                <a:lnTo>
                  <a:pt x="58769" y="213455"/>
                </a:lnTo>
                <a:lnTo>
                  <a:pt x="57340" y="223075"/>
                </a:lnTo>
                <a:lnTo>
                  <a:pt x="57149" y="226980"/>
                </a:lnTo>
                <a:lnTo>
                  <a:pt x="57149" y="237267"/>
                </a:lnTo>
                <a:lnTo>
                  <a:pt x="58483" y="241172"/>
                </a:lnTo>
                <a:lnTo>
                  <a:pt x="63436" y="246126"/>
                </a:lnTo>
                <a:lnTo>
                  <a:pt x="67532" y="247745"/>
                </a:lnTo>
                <a:lnTo>
                  <a:pt x="73056" y="248411"/>
                </a:lnTo>
                <a:lnTo>
                  <a:pt x="70389" y="260604"/>
                </a:lnTo>
                <a:lnTo>
                  <a:pt x="0" y="260604"/>
                </a:lnTo>
                <a:lnTo>
                  <a:pt x="2667" y="248411"/>
                </a:lnTo>
                <a:lnTo>
                  <a:pt x="10001" y="246506"/>
                </a:lnTo>
                <a:lnTo>
                  <a:pt x="15335" y="242887"/>
                </a:lnTo>
                <a:lnTo>
                  <a:pt x="65055" y="43910"/>
                </a:lnTo>
                <a:lnTo>
                  <a:pt x="65817" y="36385"/>
                </a:lnTo>
                <a:lnTo>
                  <a:pt x="65817" y="23622"/>
                </a:lnTo>
                <a:lnTo>
                  <a:pt x="64579" y="19716"/>
                </a:lnTo>
                <a:lnTo>
                  <a:pt x="59626" y="14668"/>
                </a:lnTo>
                <a:lnTo>
                  <a:pt x="55530" y="13049"/>
                </a:lnTo>
                <a:lnTo>
                  <a:pt x="49910" y="12191"/>
                </a:lnTo>
                <a:lnTo>
                  <a:pt x="52577" y="0"/>
                </a:lnTo>
                <a:lnTo>
                  <a:pt x="125253" y="0"/>
                </a:lnTo>
                <a:lnTo>
                  <a:pt x="162210" y="108013"/>
                </a:lnTo>
                <a:lnTo>
                  <a:pt x="169375" y="129481"/>
                </a:lnTo>
                <a:lnTo>
                  <a:pt x="175736" y="149602"/>
                </a:lnTo>
                <a:lnTo>
                  <a:pt x="181311" y="168382"/>
                </a:lnTo>
                <a:lnTo>
                  <a:pt x="186118" y="185832"/>
                </a:lnTo>
                <a:lnTo>
                  <a:pt x="188594" y="185832"/>
                </a:lnTo>
                <a:lnTo>
                  <a:pt x="191593" y="168922"/>
                </a:lnTo>
                <a:lnTo>
                  <a:pt x="195012" y="151066"/>
                </a:lnTo>
                <a:lnTo>
                  <a:pt x="198841" y="132281"/>
                </a:lnTo>
                <a:lnTo>
                  <a:pt x="218217" y="43624"/>
                </a:lnTo>
                <a:lnTo>
                  <a:pt x="218979" y="36194"/>
                </a:lnTo>
                <a:lnTo>
                  <a:pt x="218979" y="23622"/>
                </a:lnTo>
                <a:lnTo>
                  <a:pt x="217741" y="19716"/>
                </a:lnTo>
                <a:lnTo>
                  <a:pt x="212788" y="14668"/>
                </a:lnTo>
                <a:lnTo>
                  <a:pt x="208787" y="13049"/>
                </a:lnTo>
                <a:lnTo>
                  <a:pt x="203073" y="12191"/>
                </a:lnTo>
                <a:lnTo>
                  <a:pt x="205739" y="0"/>
                </a:lnTo>
                <a:lnTo>
                  <a:pt x="276129" y="0"/>
                </a:lnTo>
                <a:lnTo>
                  <a:pt x="273462" y="12191"/>
                </a:lnTo>
                <a:lnTo>
                  <a:pt x="266223" y="14287"/>
                </a:lnTo>
                <a:lnTo>
                  <a:pt x="260889" y="17906"/>
                </a:lnTo>
                <a:lnTo>
                  <a:pt x="247649" y="51244"/>
                </a:lnTo>
                <a:lnTo>
                  <a:pt x="201549" y="26060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4528851" y="6138672"/>
            <a:ext cx="235585" cy="26034"/>
          </a:xfrm>
          <a:custGeom>
            <a:avLst/>
            <a:gdLst/>
            <a:ahLst/>
            <a:cxnLst/>
            <a:rect l="l" t="t" r="r" b="b"/>
            <a:pathLst>
              <a:path w="235585" h="26035">
                <a:moveTo>
                  <a:pt x="235553" y="25908"/>
                </a:moveTo>
                <a:lnTo>
                  <a:pt x="0" y="25908"/>
                </a:lnTo>
                <a:lnTo>
                  <a:pt x="0" y="0"/>
                </a:lnTo>
                <a:lnTo>
                  <a:pt x="235553" y="0"/>
                </a:lnTo>
                <a:lnTo>
                  <a:pt x="235553" y="259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4528851" y="6219444"/>
            <a:ext cx="235585" cy="26034"/>
          </a:xfrm>
          <a:custGeom>
            <a:avLst/>
            <a:gdLst/>
            <a:ahLst/>
            <a:cxnLst/>
            <a:rect l="l" t="t" r="r" b="b"/>
            <a:pathLst>
              <a:path w="235585" h="26035">
                <a:moveTo>
                  <a:pt x="235553" y="25907"/>
                </a:moveTo>
                <a:lnTo>
                  <a:pt x="0" y="25907"/>
                </a:lnTo>
                <a:lnTo>
                  <a:pt x="0" y="0"/>
                </a:lnTo>
                <a:lnTo>
                  <a:pt x="235553" y="0"/>
                </a:lnTo>
                <a:lnTo>
                  <a:pt x="235553" y="2590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51608" y="5821679"/>
            <a:ext cx="137445" cy="14477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06758" y="6373367"/>
            <a:ext cx="176974" cy="195072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sp>
          <p:nvSpPr>
            <p:cNvPr id="14" name="object 14" descr=""/>
            <p:cNvSpPr/>
            <p:nvPr/>
          </p:nvSpPr>
          <p:spPr>
            <a:xfrm>
              <a:off x="4899660" y="5731776"/>
              <a:ext cx="986155" cy="474345"/>
            </a:xfrm>
            <a:custGeom>
              <a:avLst/>
              <a:gdLst/>
              <a:ahLst/>
              <a:cxnLst/>
              <a:rect l="l" t="t" r="r" b="b"/>
              <a:pathLst>
                <a:path w="986154" h="474345">
                  <a:moveTo>
                    <a:pt x="219163" y="143065"/>
                  </a:moveTo>
                  <a:lnTo>
                    <a:pt x="218427" y="129209"/>
                  </a:lnTo>
                  <a:lnTo>
                    <a:pt x="216217" y="117106"/>
                  </a:lnTo>
                  <a:lnTo>
                    <a:pt x="214122" y="111252"/>
                  </a:lnTo>
                  <a:lnTo>
                    <a:pt x="212496" y="106705"/>
                  </a:lnTo>
                  <a:lnTo>
                    <a:pt x="173443" y="82296"/>
                  </a:lnTo>
                  <a:lnTo>
                    <a:pt x="167017" y="82689"/>
                  </a:lnTo>
                  <a:lnTo>
                    <a:pt x="167017" y="129209"/>
                  </a:lnTo>
                  <a:lnTo>
                    <a:pt x="166890" y="144132"/>
                  </a:lnTo>
                  <a:lnTo>
                    <a:pt x="159816" y="188379"/>
                  </a:lnTo>
                  <a:lnTo>
                    <a:pt x="144259" y="228447"/>
                  </a:lnTo>
                  <a:lnTo>
                    <a:pt x="122580" y="253365"/>
                  </a:lnTo>
                  <a:lnTo>
                    <a:pt x="117348" y="256222"/>
                  </a:lnTo>
                  <a:lnTo>
                    <a:pt x="111531" y="257644"/>
                  </a:lnTo>
                  <a:lnTo>
                    <a:pt x="97726" y="257644"/>
                  </a:lnTo>
                  <a:lnTo>
                    <a:pt x="92481" y="255651"/>
                  </a:lnTo>
                  <a:lnTo>
                    <a:pt x="86296" y="247548"/>
                  </a:lnTo>
                  <a:lnTo>
                    <a:pt x="84670" y="240982"/>
                  </a:lnTo>
                  <a:lnTo>
                    <a:pt x="84759" y="228447"/>
                  </a:lnTo>
                  <a:lnTo>
                    <a:pt x="92608" y="183489"/>
                  </a:lnTo>
                  <a:lnTo>
                    <a:pt x="107873" y="144132"/>
                  </a:lnTo>
                  <a:lnTo>
                    <a:pt x="129032" y="119913"/>
                  </a:lnTo>
                  <a:lnTo>
                    <a:pt x="131114" y="118211"/>
                  </a:lnTo>
                  <a:lnTo>
                    <a:pt x="137579" y="114388"/>
                  </a:lnTo>
                  <a:lnTo>
                    <a:pt x="143979" y="112064"/>
                  </a:lnTo>
                  <a:lnTo>
                    <a:pt x="150304" y="111252"/>
                  </a:lnTo>
                  <a:lnTo>
                    <a:pt x="155829" y="111252"/>
                  </a:lnTo>
                  <a:lnTo>
                    <a:pt x="160299" y="113626"/>
                  </a:lnTo>
                  <a:lnTo>
                    <a:pt x="165735" y="122580"/>
                  </a:lnTo>
                  <a:lnTo>
                    <a:pt x="167017" y="129209"/>
                  </a:lnTo>
                  <a:lnTo>
                    <a:pt x="167017" y="82689"/>
                  </a:lnTo>
                  <a:lnTo>
                    <a:pt x="131152" y="96266"/>
                  </a:lnTo>
                  <a:lnTo>
                    <a:pt x="107251" y="119913"/>
                  </a:lnTo>
                  <a:lnTo>
                    <a:pt x="104775" y="119062"/>
                  </a:lnTo>
                  <a:lnTo>
                    <a:pt x="134010" y="0"/>
                  </a:lnTo>
                  <a:lnTo>
                    <a:pt x="111633" y="0"/>
                  </a:lnTo>
                  <a:lnTo>
                    <a:pt x="55435" y="3048"/>
                  </a:lnTo>
                  <a:lnTo>
                    <a:pt x="52387" y="15240"/>
                  </a:lnTo>
                  <a:lnTo>
                    <a:pt x="58674" y="16192"/>
                  </a:lnTo>
                  <a:lnTo>
                    <a:pt x="62763" y="17043"/>
                  </a:lnTo>
                  <a:lnTo>
                    <a:pt x="64770" y="17805"/>
                  </a:lnTo>
                  <a:lnTo>
                    <a:pt x="66865" y="18669"/>
                  </a:lnTo>
                  <a:lnTo>
                    <a:pt x="68478" y="20002"/>
                  </a:lnTo>
                  <a:lnTo>
                    <a:pt x="69621" y="21717"/>
                  </a:lnTo>
                  <a:lnTo>
                    <a:pt x="70866" y="23520"/>
                  </a:lnTo>
                  <a:lnTo>
                    <a:pt x="71437" y="26377"/>
                  </a:lnTo>
                  <a:lnTo>
                    <a:pt x="71437" y="30187"/>
                  </a:lnTo>
                  <a:lnTo>
                    <a:pt x="19050" y="274320"/>
                  </a:lnTo>
                  <a:lnTo>
                    <a:pt x="39903" y="277368"/>
                  </a:lnTo>
                  <a:lnTo>
                    <a:pt x="57721" y="263740"/>
                  </a:lnTo>
                  <a:lnTo>
                    <a:pt x="63804" y="267296"/>
                  </a:lnTo>
                  <a:lnTo>
                    <a:pt x="69786" y="270243"/>
                  </a:lnTo>
                  <a:lnTo>
                    <a:pt x="75666" y="272580"/>
                  </a:lnTo>
                  <a:lnTo>
                    <a:pt x="81432" y="274320"/>
                  </a:lnTo>
                  <a:lnTo>
                    <a:pt x="89052" y="276415"/>
                  </a:lnTo>
                  <a:lnTo>
                    <a:pt x="97155" y="277368"/>
                  </a:lnTo>
                  <a:lnTo>
                    <a:pt x="105537" y="277368"/>
                  </a:lnTo>
                  <a:lnTo>
                    <a:pt x="143916" y="271386"/>
                  </a:lnTo>
                  <a:lnTo>
                    <a:pt x="160782" y="263740"/>
                  </a:lnTo>
                  <a:lnTo>
                    <a:pt x="163830" y="262026"/>
                  </a:lnTo>
                  <a:lnTo>
                    <a:pt x="195910" y="230212"/>
                  </a:lnTo>
                  <a:lnTo>
                    <a:pt x="212953" y="189801"/>
                  </a:lnTo>
                  <a:lnTo>
                    <a:pt x="218897" y="151917"/>
                  </a:lnTo>
                  <a:lnTo>
                    <a:pt x="219138" y="144132"/>
                  </a:lnTo>
                  <a:lnTo>
                    <a:pt x="219163" y="143065"/>
                  </a:lnTo>
                  <a:close/>
                </a:path>
                <a:path w="986154" h="474345">
                  <a:moveTo>
                    <a:pt x="805815" y="198107"/>
                  </a:moveTo>
                  <a:lnTo>
                    <a:pt x="779805" y="198107"/>
                  </a:lnTo>
                  <a:lnTo>
                    <a:pt x="776376" y="207441"/>
                  </a:lnTo>
                  <a:lnTo>
                    <a:pt x="773049" y="215163"/>
                  </a:lnTo>
                  <a:lnTo>
                    <a:pt x="769708" y="221259"/>
                  </a:lnTo>
                  <a:lnTo>
                    <a:pt x="766381" y="227444"/>
                  </a:lnTo>
                  <a:lnTo>
                    <a:pt x="763130" y="232283"/>
                  </a:lnTo>
                  <a:lnTo>
                    <a:pt x="759612" y="236207"/>
                  </a:lnTo>
                  <a:lnTo>
                    <a:pt x="756285" y="240118"/>
                  </a:lnTo>
                  <a:lnTo>
                    <a:pt x="753237" y="243166"/>
                  </a:lnTo>
                  <a:lnTo>
                    <a:pt x="750379" y="245262"/>
                  </a:lnTo>
                  <a:lnTo>
                    <a:pt x="747610" y="247446"/>
                  </a:lnTo>
                  <a:lnTo>
                    <a:pt x="744474" y="249072"/>
                  </a:lnTo>
                  <a:lnTo>
                    <a:pt x="741045" y="250024"/>
                  </a:lnTo>
                  <a:lnTo>
                    <a:pt x="737616" y="251066"/>
                  </a:lnTo>
                  <a:lnTo>
                    <a:pt x="733729" y="251447"/>
                  </a:lnTo>
                  <a:lnTo>
                    <a:pt x="690270" y="251447"/>
                  </a:lnTo>
                  <a:lnTo>
                    <a:pt x="690359" y="251066"/>
                  </a:lnTo>
                  <a:lnTo>
                    <a:pt x="731608" y="64947"/>
                  </a:lnTo>
                  <a:lnTo>
                    <a:pt x="750189" y="27990"/>
                  </a:lnTo>
                  <a:lnTo>
                    <a:pt x="757428" y="25895"/>
                  </a:lnTo>
                  <a:lnTo>
                    <a:pt x="760095" y="13703"/>
                  </a:lnTo>
                  <a:lnTo>
                    <a:pt x="663892" y="13703"/>
                  </a:lnTo>
                  <a:lnTo>
                    <a:pt x="661225" y="25895"/>
                  </a:lnTo>
                  <a:lnTo>
                    <a:pt x="666838" y="26758"/>
                  </a:lnTo>
                  <a:lnTo>
                    <a:pt x="670941" y="28371"/>
                  </a:lnTo>
                  <a:lnTo>
                    <a:pt x="673417" y="30848"/>
                  </a:lnTo>
                  <a:lnTo>
                    <a:pt x="675894" y="33426"/>
                  </a:lnTo>
                  <a:lnTo>
                    <a:pt x="677125" y="37325"/>
                  </a:lnTo>
                  <a:lnTo>
                    <a:pt x="677125" y="49999"/>
                  </a:lnTo>
                  <a:lnTo>
                    <a:pt x="676363" y="57518"/>
                  </a:lnTo>
                  <a:lnTo>
                    <a:pt x="674649" y="64947"/>
                  </a:lnTo>
                  <a:lnTo>
                    <a:pt x="639787" y="222681"/>
                  </a:lnTo>
                  <a:lnTo>
                    <a:pt x="621309" y="259829"/>
                  </a:lnTo>
                  <a:lnTo>
                    <a:pt x="613981" y="261734"/>
                  </a:lnTo>
                  <a:lnTo>
                    <a:pt x="611314" y="274307"/>
                  </a:lnTo>
                  <a:lnTo>
                    <a:pt x="786282" y="274307"/>
                  </a:lnTo>
                  <a:lnTo>
                    <a:pt x="792137" y="251447"/>
                  </a:lnTo>
                  <a:lnTo>
                    <a:pt x="792238" y="251066"/>
                  </a:lnTo>
                  <a:lnTo>
                    <a:pt x="805815" y="198107"/>
                  </a:lnTo>
                  <a:close/>
                </a:path>
                <a:path w="986154" h="474345">
                  <a:moveTo>
                    <a:pt x="979932" y="85331"/>
                  </a:moveTo>
                  <a:lnTo>
                    <a:pt x="933450" y="85331"/>
                  </a:lnTo>
                  <a:lnTo>
                    <a:pt x="944587" y="38087"/>
                  </a:lnTo>
                  <a:lnTo>
                    <a:pt x="898677" y="38087"/>
                  </a:lnTo>
                  <a:lnTo>
                    <a:pt x="885444" y="75336"/>
                  </a:lnTo>
                  <a:lnTo>
                    <a:pt x="879246" y="83337"/>
                  </a:lnTo>
                  <a:lnTo>
                    <a:pt x="876198" y="86575"/>
                  </a:lnTo>
                  <a:lnTo>
                    <a:pt x="872299" y="89052"/>
                  </a:lnTo>
                  <a:lnTo>
                    <a:pt x="867727" y="90576"/>
                  </a:lnTo>
                  <a:lnTo>
                    <a:pt x="863155" y="92290"/>
                  </a:lnTo>
                  <a:lnTo>
                    <a:pt x="857237" y="92951"/>
                  </a:lnTo>
                  <a:lnTo>
                    <a:pt x="847432" y="92951"/>
                  </a:lnTo>
                  <a:lnTo>
                    <a:pt x="843813" y="108191"/>
                  </a:lnTo>
                  <a:lnTo>
                    <a:pt x="873633" y="108191"/>
                  </a:lnTo>
                  <a:lnTo>
                    <a:pt x="853909" y="191350"/>
                  </a:lnTo>
                  <a:lnTo>
                    <a:pt x="852017" y="200050"/>
                  </a:lnTo>
                  <a:lnTo>
                    <a:pt x="847051" y="229349"/>
                  </a:lnTo>
                  <a:lnTo>
                    <a:pt x="847051" y="235254"/>
                  </a:lnTo>
                  <a:lnTo>
                    <a:pt x="865251" y="271132"/>
                  </a:lnTo>
                  <a:lnTo>
                    <a:pt x="892200" y="277355"/>
                  </a:lnTo>
                  <a:lnTo>
                    <a:pt x="902830" y="276847"/>
                  </a:lnTo>
                  <a:lnTo>
                    <a:pt x="947318" y="257289"/>
                  </a:lnTo>
                  <a:lnTo>
                    <a:pt x="956767" y="248500"/>
                  </a:lnTo>
                  <a:lnTo>
                    <a:pt x="965835" y="238874"/>
                  </a:lnTo>
                  <a:lnTo>
                    <a:pt x="951064" y="224015"/>
                  </a:lnTo>
                  <a:lnTo>
                    <a:pt x="945883" y="229895"/>
                  </a:lnTo>
                  <a:lnTo>
                    <a:pt x="940892" y="234937"/>
                  </a:lnTo>
                  <a:lnTo>
                    <a:pt x="936091" y="239141"/>
                  </a:lnTo>
                  <a:lnTo>
                    <a:pt x="931443" y="242493"/>
                  </a:lnTo>
                  <a:lnTo>
                    <a:pt x="925449" y="246494"/>
                  </a:lnTo>
                  <a:lnTo>
                    <a:pt x="919543" y="248500"/>
                  </a:lnTo>
                  <a:lnTo>
                    <a:pt x="909535" y="248500"/>
                  </a:lnTo>
                  <a:lnTo>
                    <a:pt x="906399" y="247167"/>
                  </a:lnTo>
                  <a:lnTo>
                    <a:pt x="902106" y="241731"/>
                  </a:lnTo>
                  <a:lnTo>
                    <a:pt x="900963" y="237350"/>
                  </a:lnTo>
                  <a:lnTo>
                    <a:pt x="900963" y="226783"/>
                  </a:lnTo>
                  <a:lnTo>
                    <a:pt x="909345" y="184302"/>
                  </a:lnTo>
                  <a:lnTo>
                    <a:pt x="927925" y="108191"/>
                  </a:lnTo>
                  <a:lnTo>
                    <a:pt x="974788" y="108191"/>
                  </a:lnTo>
                  <a:lnTo>
                    <a:pt x="979932" y="85331"/>
                  </a:lnTo>
                  <a:close/>
                </a:path>
                <a:path w="986154" h="474345">
                  <a:moveTo>
                    <a:pt x="986015" y="448043"/>
                  </a:moveTo>
                  <a:lnTo>
                    <a:pt x="0" y="448043"/>
                  </a:lnTo>
                  <a:lnTo>
                    <a:pt x="0" y="473964"/>
                  </a:lnTo>
                  <a:lnTo>
                    <a:pt x="986015" y="473964"/>
                  </a:lnTo>
                  <a:lnTo>
                    <a:pt x="986015" y="44804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299"/>
            <a:ext cx="10058400" cy="7543800"/>
            <a:chOff x="0" y="114299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5741" y="688086"/>
              <a:ext cx="7040880" cy="38557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346447" y="1303020"/>
              <a:ext cx="1838325" cy="363220"/>
            </a:xfrm>
            <a:custGeom>
              <a:avLst/>
              <a:gdLst/>
              <a:ahLst/>
              <a:cxnLst/>
              <a:rect l="l" t="t" r="r" b="b"/>
              <a:pathLst>
                <a:path w="1838325" h="363219">
                  <a:moveTo>
                    <a:pt x="877824" y="362712"/>
                  </a:moveTo>
                  <a:lnTo>
                    <a:pt x="806196" y="362712"/>
                  </a:lnTo>
                  <a:lnTo>
                    <a:pt x="944880" y="0"/>
                  </a:lnTo>
                  <a:lnTo>
                    <a:pt x="1014984" y="0"/>
                  </a:lnTo>
                  <a:lnTo>
                    <a:pt x="1051694" y="96012"/>
                  </a:lnTo>
                  <a:lnTo>
                    <a:pt x="981456" y="96012"/>
                  </a:lnTo>
                  <a:lnTo>
                    <a:pt x="932688" y="220980"/>
                  </a:lnTo>
                  <a:lnTo>
                    <a:pt x="1099476" y="220980"/>
                  </a:lnTo>
                  <a:lnTo>
                    <a:pt x="1125115" y="288036"/>
                  </a:lnTo>
                  <a:lnTo>
                    <a:pt x="906780" y="288036"/>
                  </a:lnTo>
                  <a:lnTo>
                    <a:pt x="877824" y="362712"/>
                  </a:lnTo>
                  <a:close/>
                </a:path>
                <a:path w="1838325" h="363219">
                  <a:moveTo>
                    <a:pt x="1099476" y="220980"/>
                  </a:moveTo>
                  <a:lnTo>
                    <a:pt x="1028700" y="220980"/>
                  </a:lnTo>
                  <a:lnTo>
                    <a:pt x="981456" y="96012"/>
                  </a:lnTo>
                  <a:lnTo>
                    <a:pt x="1051694" y="96012"/>
                  </a:lnTo>
                  <a:lnTo>
                    <a:pt x="1099476" y="220980"/>
                  </a:lnTo>
                  <a:close/>
                </a:path>
                <a:path w="1838325" h="363219">
                  <a:moveTo>
                    <a:pt x="1153668" y="362712"/>
                  </a:moveTo>
                  <a:lnTo>
                    <a:pt x="1082040" y="362712"/>
                  </a:lnTo>
                  <a:lnTo>
                    <a:pt x="1054608" y="288036"/>
                  </a:lnTo>
                  <a:lnTo>
                    <a:pt x="1125115" y="288036"/>
                  </a:lnTo>
                  <a:lnTo>
                    <a:pt x="1153668" y="362712"/>
                  </a:lnTo>
                  <a:close/>
                </a:path>
                <a:path w="1838325" h="363219">
                  <a:moveTo>
                    <a:pt x="617220" y="362712"/>
                  </a:moveTo>
                  <a:lnTo>
                    <a:pt x="548640" y="362712"/>
                  </a:lnTo>
                  <a:lnTo>
                    <a:pt x="548640" y="0"/>
                  </a:lnTo>
                  <a:lnTo>
                    <a:pt x="621792" y="0"/>
                  </a:lnTo>
                  <a:lnTo>
                    <a:pt x="649485" y="809"/>
                  </a:lnTo>
                  <a:lnTo>
                    <a:pt x="692300" y="6429"/>
                  </a:lnTo>
                  <a:lnTo>
                    <a:pt x="729996" y="25527"/>
                  </a:lnTo>
                  <a:lnTo>
                    <a:pt x="754522" y="60150"/>
                  </a:lnTo>
                  <a:lnTo>
                    <a:pt x="756936" y="67056"/>
                  </a:lnTo>
                  <a:lnTo>
                    <a:pt x="617220" y="67056"/>
                  </a:lnTo>
                  <a:lnTo>
                    <a:pt x="617220" y="141732"/>
                  </a:lnTo>
                  <a:lnTo>
                    <a:pt x="757853" y="141732"/>
                  </a:lnTo>
                  <a:lnTo>
                    <a:pt x="753879" y="152304"/>
                  </a:lnTo>
                  <a:lnTo>
                    <a:pt x="724852" y="186309"/>
                  </a:lnTo>
                  <a:lnTo>
                    <a:pt x="694944" y="201168"/>
                  </a:lnTo>
                  <a:lnTo>
                    <a:pt x="698969" y="208788"/>
                  </a:lnTo>
                  <a:lnTo>
                    <a:pt x="617220" y="208788"/>
                  </a:lnTo>
                  <a:lnTo>
                    <a:pt x="617220" y="362712"/>
                  </a:lnTo>
                  <a:close/>
                </a:path>
                <a:path w="1838325" h="363219">
                  <a:moveTo>
                    <a:pt x="757853" y="141732"/>
                  </a:moveTo>
                  <a:lnTo>
                    <a:pt x="638556" y="141732"/>
                  </a:lnTo>
                  <a:lnTo>
                    <a:pt x="654272" y="141160"/>
                  </a:lnTo>
                  <a:lnTo>
                    <a:pt x="667131" y="139446"/>
                  </a:lnTo>
                  <a:lnTo>
                    <a:pt x="695634" y="113942"/>
                  </a:lnTo>
                  <a:lnTo>
                    <a:pt x="696468" y="105156"/>
                  </a:lnTo>
                  <a:lnTo>
                    <a:pt x="696468" y="97536"/>
                  </a:lnTo>
                  <a:lnTo>
                    <a:pt x="667893" y="69627"/>
                  </a:lnTo>
                  <a:lnTo>
                    <a:pt x="637032" y="67056"/>
                  </a:lnTo>
                  <a:lnTo>
                    <a:pt x="756936" y="67056"/>
                  </a:lnTo>
                  <a:lnTo>
                    <a:pt x="759333" y="73914"/>
                  </a:lnTo>
                  <a:lnTo>
                    <a:pt x="762428" y="88820"/>
                  </a:lnTo>
                  <a:lnTo>
                    <a:pt x="763524" y="105156"/>
                  </a:lnTo>
                  <a:lnTo>
                    <a:pt x="762459" y="121729"/>
                  </a:lnTo>
                  <a:lnTo>
                    <a:pt x="762404" y="122586"/>
                  </a:lnTo>
                  <a:lnTo>
                    <a:pt x="759142" y="138303"/>
                  </a:lnTo>
                  <a:lnTo>
                    <a:pt x="757853" y="141732"/>
                  </a:lnTo>
                  <a:close/>
                </a:path>
                <a:path w="1838325" h="363219">
                  <a:moveTo>
                    <a:pt x="780288" y="362712"/>
                  </a:moveTo>
                  <a:lnTo>
                    <a:pt x="705612" y="362712"/>
                  </a:lnTo>
                  <a:lnTo>
                    <a:pt x="623316" y="208788"/>
                  </a:lnTo>
                  <a:lnTo>
                    <a:pt x="698969" y="208788"/>
                  </a:lnTo>
                  <a:lnTo>
                    <a:pt x="780288" y="362712"/>
                  </a:lnTo>
                  <a:close/>
                </a:path>
                <a:path w="1838325" h="363219">
                  <a:moveTo>
                    <a:pt x="68580" y="362712"/>
                  </a:moveTo>
                  <a:lnTo>
                    <a:pt x="0" y="362712"/>
                  </a:lnTo>
                  <a:lnTo>
                    <a:pt x="0" y="0"/>
                  </a:lnTo>
                  <a:lnTo>
                    <a:pt x="73152" y="0"/>
                  </a:lnTo>
                  <a:lnTo>
                    <a:pt x="100631" y="833"/>
                  </a:lnTo>
                  <a:lnTo>
                    <a:pt x="143017" y="7072"/>
                  </a:lnTo>
                  <a:lnTo>
                    <a:pt x="181356" y="25717"/>
                  </a:lnTo>
                  <a:lnTo>
                    <a:pt x="205882" y="60150"/>
                  </a:lnTo>
                  <a:lnTo>
                    <a:pt x="208296" y="67056"/>
                  </a:lnTo>
                  <a:lnTo>
                    <a:pt x="68580" y="67056"/>
                  </a:lnTo>
                  <a:lnTo>
                    <a:pt x="68580" y="141732"/>
                  </a:lnTo>
                  <a:lnTo>
                    <a:pt x="209079" y="141732"/>
                  </a:lnTo>
                  <a:lnTo>
                    <a:pt x="203311" y="155733"/>
                  </a:lnTo>
                  <a:lnTo>
                    <a:pt x="171259" y="189357"/>
                  </a:lnTo>
                  <a:lnTo>
                    <a:pt x="129444" y="205573"/>
                  </a:lnTo>
                  <a:lnTo>
                    <a:pt x="68580" y="208788"/>
                  </a:lnTo>
                  <a:lnTo>
                    <a:pt x="68580" y="362712"/>
                  </a:lnTo>
                  <a:close/>
                </a:path>
                <a:path w="1838325" h="363219">
                  <a:moveTo>
                    <a:pt x="209079" y="141732"/>
                  </a:moveTo>
                  <a:lnTo>
                    <a:pt x="89916" y="141732"/>
                  </a:lnTo>
                  <a:lnTo>
                    <a:pt x="102489" y="141470"/>
                  </a:lnTo>
                  <a:lnTo>
                    <a:pt x="112776" y="140779"/>
                  </a:lnTo>
                  <a:lnTo>
                    <a:pt x="141731" y="126492"/>
                  </a:lnTo>
                  <a:lnTo>
                    <a:pt x="146304" y="120396"/>
                  </a:lnTo>
                  <a:lnTo>
                    <a:pt x="147828" y="112776"/>
                  </a:lnTo>
                  <a:lnTo>
                    <a:pt x="147828" y="105156"/>
                  </a:lnTo>
                  <a:lnTo>
                    <a:pt x="124182" y="71556"/>
                  </a:lnTo>
                  <a:lnTo>
                    <a:pt x="88391" y="67056"/>
                  </a:lnTo>
                  <a:lnTo>
                    <a:pt x="208296" y="67056"/>
                  </a:lnTo>
                  <a:lnTo>
                    <a:pt x="210692" y="73914"/>
                  </a:lnTo>
                  <a:lnTo>
                    <a:pt x="213788" y="88820"/>
                  </a:lnTo>
                  <a:lnTo>
                    <a:pt x="214883" y="105156"/>
                  </a:lnTo>
                  <a:lnTo>
                    <a:pt x="213502" y="123729"/>
                  </a:lnTo>
                  <a:lnTo>
                    <a:pt x="209550" y="140589"/>
                  </a:lnTo>
                  <a:lnTo>
                    <a:pt x="209187" y="141470"/>
                  </a:lnTo>
                  <a:lnTo>
                    <a:pt x="209079" y="141732"/>
                  </a:lnTo>
                  <a:close/>
                </a:path>
                <a:path w="1838325" h="363219">
                  <a:moveTo>
                    <a:pt x="1837944" y="362712"/>
                  </a:moveTo>
                  <a:lnTo>
                    <a:pt x="1639824" y="362712"/>
                  </a:lnTo>
                  <a:lnTo>
                    <a:pt x="1639824" y="0"/>
                  </a:lnTo>
                  <a:lnTo>
                    <a:pt x="1837944" y="0"/>
                  </a:lnTo>
                  <a:lnTo>
                    <a:pt x="1837944" y="68580"/>
                  </a:lnTo>
                  <a:lnTo>
                    <a:pt x="1708404" y="68580"/>
                  </a:lnTo>
                  <a:lnTo>
                    <a:pt x="1708404" y="132588"/>
                  </a:lnTo>
                  <a:lnTo>
                    <a:pt x="1837944" y="132588"/>
                  </a:lnTo>
                  <a:lnTo>
                    <a:pt x="1837944" y="199644"/>
                  </a:lnTo>
                  <a:lnTo>
                    <a:pt x="1708404" y="199644"/>
                  </a:lnTo>
                  <a:lnTo>
                    <a:pt x="1708404" y="294132"/>
                  </a:lnTo>
                  <a:lnTo>
                    <a:pt x="1837944" y="294132"/>
                  </a:lnTo>
                  <a:lnTo>
                    <a:pt x="1837944" y="362712"/>
                  </a:lnTo>
                  <a:close/>
                </a:path>
                <a:path w="1838325" h="363219">
                  <a:moveTo>
                    <a:pt x="1592580" y="68580"/>
                  </a:moveTo>
                  <a:lnTo>
                    <a:pt x="1392936" y="68580"/>
                  </a:lnTo>
                  <a:lnTo>
                    <a:pt x="1392936" y="0"/>
                  </a:lnTo>
                  <a:lnTo>
                    <a:pt x="1592580" y="0"/>
                  </a:lnTo>
                  <a:lnTo>
                    <a:pt x="1592580" y="68580"/>
                  </a:lnTo>
                  <a:close/>
                </a:path>
                <a:path w="1838325" h="363219">
                  <a:moveTo>
                    <a:pt x="1527048" y="362712"/>
                  </a:moveTo>
                  <a:lnTo>
                    <a:pt x="1456944" y="362712"/>
                  </a:lnTo>
                  <a:lnTo>
                    <a:pt x="1456944" y="68580"/>
                  </a:lnTo>
                  <a:lnTo>
                    <a:pt x="1527048" y="68580"/>
                  </a:lnTo>
                  <a:lnTo>
                    <a:pt x="1527048" y="362712"/>
                  </a:lnTo>
                  <a:close/>
                </a:path>
                <a:path w="1838325" h="363219">
                  <a:moveTo>
                    <a:pt x="1376172" y="362712"/>
                  </a:moveTo>
                  <a:lnTo>
                    <a:pt x="1207008" y="362712"/>
                  </a:lnTo>
                  <a:lnTo>
                    <a:pt x="1207008" y="0"/>
                  </a:lnTo>
                  <a:lnTo>
                    <a:pt x="1275588" y="0"/>
                  </a:lnTo>
                  <a:lnTo>
                    <a:pt x="1275588" y="295655"/>
                  </a:lnTo>
                  <a:lnTo>
                    <a:pt x="1376172" y="295655"/>
                  </a:lnTo>
                  <a:lnTo>
                    <a:pt x="1376172" y="362712"/>
                  </a:lnTo>
                  <a:close/>
                </a:path>
                <a:path w="1838325" h="363219">
                  <a:moveTo>
                    <a:pt x="480060" y="362712"/>
                  </a:moveTo>
                  <a:lnTo>
                    <a:pt x="281939" y="362712"/>
                  </a:lnTo>
                  <a:lnTo>
                    <a:pt x="281939" y="0"/>
                  </a:lnTo>
                  <a:lnTo>
                    <a:pt x="480060" y="0"/>
                  </a:lnTo>
                  <a:lnTo>
                    <a:pt x="480060" y="68580"/>
                  </a:lnTo>
                  <a:lnTo>
                    <a:pt x="350520" y="68580"/>
                  </a:lnTo>
                  <a:lnTo>
                    <a:pt x="350520" y="132588"/>
                  </a:lnTo>
                  <a:lnTo>
                    <a:pt x="480060" y="132588"/>
                  </a:lnTo>
                  <a:lnTo>
                    <a:pt x="480060" y="199644"/>
                  </a:lnTo>
                  <a:lnTo>
                    <a:pt x="350520" y="199644"/>
                  </a:lnTo>
                  <a:lnTo>
                    <a:pt x="350520" y="294132"/>
                  </a:lnTo>
                  <a:lnTo>
                    <a:pt x="480060" y="294132"/>
                  </a:lnTo>
                  <a:lnTo>
                    <a:pt x="480060" y="362712"/>
                  </a:lnTo>
                  <a:close/>
                </a:path>
              </a:pathLst>
            </a:custGeom>
            <a:solidFill>
              <a:srgbClr val="FF5B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279135" y="1399032"/>
              <a:ext cx="96520" cy="125095"/>
            </a:xfrm>
            <a:custGeom>
              <a:avLst/>
              <a:gdLst/>
              <a:ahLst/>
              <a:cxnLst/>
              <a:rect l="l" t="t" r="r" b="b"/>
              <a:pathLst>
                <a:path w="96520" h="125094">
                  <a:moveTo>
                    <a:pt x="48767" y="0"/>
                  </a:moveTo>
                  <a:lnTo>
                    <a:pt x="0" y="124967"/>
                  </a:lnTo>
                  <a:lnTo>
                    <a:pt x="96011" y="124967"/>
                  </a:lnTo>
                  <a:lnTo>
                    <a:pt x="48767" y="0"/>
                  </a:lnTo>
                  <a:close/>
                </a:path>
              </a:pathLst>
            </a:custGeom>
            <a:ln w="7620">
              <a:solidFill>
                <a:srgbClr val="AF23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9857" y="1366266"/>
              <a:ext cx="86868" cy="8229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1217" y="1366266"/>
              <a:ext cx="86867" cy="82296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5553455" y="1303020"/>
            <a:ext cx="631190" cy="363220"/>
          </a:xfrm>
          <a:custGeom>
            <a:avLst/>
            <a:gdLst/>
            <a:ahLst/>
            <a:cxnLst/>
            <a:rect l="l" t="t" r="r" b="b"/>
            <a:pathLst>
              <a:path w="631189" h="363219">
                <a:moveTo>
                  <a:pt x="432816" y="0"/>
                </a:moveTo>
                <a:lnTo>
                  <a:pt x="630935" y="0"/>
                </a:lnTo>
                <a:lnTo>
                  <a:pt x="630935" y="68579"/>
                </a:lnTo>
                <a:lnTo>
                  <a:pt x="501395" y="68579"/>
                </a:lnTo>
                <a:lnTo>
                  <a:pt x="501395" y="132587"/>
                </a:lnTo>
                <a:lnTo>
                  <a:pt x="630935" y="132587"/>
                </a:lnTo>
                <a:lnTo>
                  <a:pt x="630935" y="199644"/>
                </a:lnTo>
                <a:lnTo>
                  <a:pt x="501395" y="199644"/>
                </a:lnTo>
                <a:lnTo>
                  <a:pt x="501395" y="294131"/>
                </a:lnTo>
                <a:lnTo>
                  <a:pt x="630935" y="294131"/>
                </a:lnTo>
                <a:lnTo>
                  <a:pt x="630935" y="362711"/>
                </a:lnTo>
                <a:lnTo>
                  <a:pt x="432816" y="362711"/>
                </a:lnTo>
                <a:lnTo>
                  <a:pt x="432816" y="0"/>
                </a:lnTo>
                <a:close/>
              </a:path>
              <a:path w="631189" h="363219">
                <a:moveTo>
                  <a:pt x="185928" y="0"/>
                </a:moveTo>
                <a:lnTo>
                  <a:pt x="385572" y="0"/>
                </a:lnTo>
                <a:lnTo>
                  <a:pt x="385572" y="68579"/>
                </a:lnTo>
                <a:lnTo>
                  <a:pt x="320039" y="68579"/>
                </a:lnTo>
                <a:lnTo>
                  <a:pt x="320039" y="362711"/>
                </a:lnTo>
                <a:lnTo>
                  <a:pt x="249935" y="362711"/>
                </a:lnTo>
                <a:lnTo>
                  <a:pt x="249935" y="68579"/>
                </a:lnTo>
                <a:lnTo>
                  <a:pt x="185928" y="68579"/>
                </a:lnTo>
                <a:lnTo>
                  <a:pt x="185928" y="0"/>
                </a:lnTo>
                <a:close/>
              </a:path>
              <a:path w="631189" h="363219">
                <a:moveTo>
                  <a:pt x="0" y="0"/>
                </a:moveTo>
                <a:lnTo>
                  <a:pt x="68579" y="0"/>
                </a:lnTo>
                <a:lnTo>
                  <a:pt x="68579" y="295655"/>
                </a:lnTo>
                <a:lnTo>
                  <a:pt x="169163" y="295655"/>
                </a:lnTo>
                <a:lnTo>
                  <a:pt x="169163" y="362711"/>
                </a:lnTo>
                <a:lnTo>
                  <a:pt x="0" y="362711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4895088" y="1303020"/>
            <a:ext cx="605155" cy="363220"/>
          </a:xfrm>
          <a:custGeom>
            <a:avLst/>
            <a:gdLst/>
            <a:ahLst/>
            <a:cxnLst/>
            <a:rect l="l" t="t" r="r" b="b"/>
            <a:pathLst>
              <a:path w="605154" h="363219">
                <a:moveTo>
                  <a:pt x="396239" y="0"/>
                </a:moveTo>
                <a:lnTo>
                  <a:pt x="466343" y="0"/>
                </a:lnTo>
                <a:lnTo>
                  <a:pt x="605027" y="362711"/>
                </a:lnTo>
                <a:lnTo>
                  <a:pt x="533399" y="362711"/>
                </a:lnTo>
                <a:lnTo>
                  <a:pt x="505967" y="288035"/>
                </a:lnTo>
                <a:lnTo>
                  <a:pt x="358139" y="288035"/>
                </a:lnTo>
                <a:lnTo>
                  <a:pt x="329183" y="362711"/>
                </a:lnTo>
                <a:lnTo>
                  <a:pt x="257555" y="362711"/>
                </a:lnTo>
                <a:lnTo>
                  <a:pt x="396239" y="0"/>
                </a:lnTo>
                <a:close/>
              </a:path>
              <a:path w="605154" h="363219">
                <a:moveTo>
                  <a:pt x="0" y="0"/>
                </a:moveTo>
                <a:lnTo>
                  <a:pt x="73152" y="0"/>
                </a:lnTo>
                <a:lnTo>
                  <a:pt x="100845" y="809"/>
                </a:lnTo>
                <a:lnTo>
                  <a:pt x="143660" y="6429"/>
                </a:lnTo>
                <a:lnTo>
                  <a:pt x="181355" y="25526"/>
                </a:lnTo>
                <a:lnTo>
                  <a:pt x="205882" y="60150"/>
                </a:lnTo>
                <a:lnTo>
                  <a:pt x="214883" y="105155"/>
                </a:lnTo>
                <a:lnTo>
                  <a:pt x="213764" y="122586"/>
                </a:lnTo>
                <a:lnTo>
                  <a:pt x="198119" y="164591"/>
                </a:lnTo>
                <a:lnTo>
                  <a:pt x="162329" y="194595"/>
                </a:lnTo>
                <a:lnTo>
                  <a:pt x="146303" y="201167"/>
                </a:lnTo>
                <a:lnTo>
                  <a:pt x="231647" y="362711"/>
                </a:lnTo>
                <a:lnTo>
                  <a:pt x="156971" y="362711"/>
                </a:lnTo>
                <a:lnTo>
                  <a:pt x="74676" y="208788"/>
                </a:lnTo>
                <a:lnTo>
                  <a:pt x="68579" y="208788"/>
                </a:lnTo>
                <a:lnTo>
                  <a:pt x="68579" y="362711"/>
                </a:lnTo>
                <a:lnTo>
                  <a:pt x="0" y="362711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4628388" y="1303020"/>
            <a:ext cx="198120" cy="363220"/>
          </a:xfrm>
          <a:custGeom>
            <a:avLst/>
            <a:gdLst/>
            <a:ahLst/>
            <a:cxnLst/>
            <a:rect l="l" t="t" r="r" b="b"/>
            <a:pathLst>
              <a:path w="198120" h="363219">
                <a:moveTo>
                  <a:pt x="0" y="0"/>
                </a:moveTo>
                <a:lnTo>
                  <a:pt x="198120" y="0"/>
                </a:lnTo>
                <a:lnTo>
                  <a:pt x="198120" y="68579"/>
                </a:lnTo>
                <a:lnTo>
                  <a:pt x="68580" y="68579"/>
                </a:lnTo>
                <a:lnTo>
                  <a:pt x="68580" y="132587"/>
                </a:lnTo>
                <a:lnTo>
                  <a:pt x="198120" y="132587"/>
                </a:lnTo>
                <a:lnTo>
                  <a:pt x="198120" y="199644"/>
                </a:lnTo>
                <a:lnTo>
                  <a:pt x="68580" y="199644"/>
                </a:lnTo>
                <a:lnTo>
                  <a:pt x="68580" y="294131"/>
                </a:lnTo>
                <a:lnTo>
                  <a:pt x="198120" y="294131"/>
                </a:lnTo>
                <a:lnTo>
                  <a:pt x="198120" y="362711"/>
                </a:lnTo>
                <a:lnTo>
                  <a:pt x="0" y="362711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4346447" y="1303020"/>
            <a:ext cx="215265" cy="363220"/>
          </a:xfrm>
          <a:custGeom>
            <a:avLst/>
            <a:gdLst/>
            <a:ahLst/>
            <a:cxnLst/>
            <a:rect l="l" t="t" r="r" b="b"/>
            <a:pathLst>
              <a:path w="215264" h="363219">
                <a:moveTo>
                  <a:pt x="0" y="0"/>
                </a:moveTo>
                <a:lnTo>
                  <a:pt x="73152" y="0"/>
                </a:lnTo>
                <a:lnTo>
                  <a:pt x="100631" y="833"/>
                </a:lnTo>
                <a:lnTo>
                  <a:pt x="143017" y="7072"/>
                </a:lnTo>
                <a:lnTo>
                  <a:pt x="181356" y="25717"/>
                </a:lnTo>
                <a:lnTo>
                  <a:pt x="205882" y="60150"/>
                </a:lnTo>
                <a:lnTo>
                  <a:pt x="214883" y="105155"/>
                </a:lnTo>
                <a:lnTo>
                  <a:pt x="213502" y="123729"/>
                </a:lnTo>
                <a:lnTo>
                  <a:pt x="195072" y="169163"/>
                </a:lnTo>
                <a:lnTo>
                  <a:pt x="157138" y="197024"/>
                </a:lnTo>
                <a:lnTo>
                  <a:pt x="113157" y="207454"/>
                </a:lnTo>
                <a:lnTo>
                  <a:pt x="68580" y="208788"/>
                </a:lnTo>
                <a:lnTo>
                  <a:pt x="68580" y="362711"/>
                </a:lnTo>
                <a:lnTo>
                  <a:pt x="0" y="362711"/>
                </a:lnTo>
                <a:lnTo>
                  <a:pt x="0" y="0"/>
                </a:lnTo>
                <a:close/>
              </a:path>
            </a:pathLst>
          </a:custGeom>
          <a:ln w="7620">
            <a:solidFill>
              <a:srgbClr val="AF23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662444" y="1934973"/>
            <a:ext cx="8807450" cy="1534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436245" marR="5080" indent="-424180">
              <a:lnSpc>
                <a:spcPct val="100000"/>
              </a:lnSpc>
              <a:spcBef>
                <a:spcPts val="100"/>
              </a:spcBef>
              <a:buClr>
                <a:srgbClr val="FF388C"/>
              </a:buClr>
              <a:buSzPct val="80303"/>
              <a:buFont typeface="Times New Roman"/>
              <a:buChar char="◉"/>
              <a:tabLst>
                <a:tab pos="436245" algn="l"/>
              </a:tabLst>
            </a:pPr>
            <a:r>
              <a:rPr dirty="0" sz="3300" spc="-100">
                <a:solidFill>
                  <a:srgbClr val="FFFFFF"/>
                </a:solidFill>
                <a:latin typeface="Verdana"/>
                <a:cs typeface="Verdana"/>
              </a:rPr>
              <a:t>TRANSICION</a:t>
            </a:r>
            <a:r>
              <a:rPr dirty="0" sz="3300" spc="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2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325">
                <a:solidFill>
                  <a:srgbClr val="FFFFFF"/>
                </a:solidFill>
                <a:latin typeface="Verdana"/>
                <a:cs typeface="Verdana"/>
              </a:rPr>
              <a:t>PERALTE:</a:t>
            </a:r>
            <a:r>
              <a:rPr dirty="0" sz="3300" spc="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30">
                <a:solidFill>
                  <a:srgbClr val="FFFFFF"/>
                </a:solidFill>
                <a:latin typeface="Verdana"/>
                <a:cs typeface="Verdana"/>
              </a:rPr>
              <a:t>Distancia</a:t>
            </a:r>
            <a:r>
              <a:rPr dirty="0" sz="330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33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Verdana"/>
                <a:cs typeface="Verdana"/>
              </a:rPr>
              <a:t>la </a:t>
            </a:r>
            <a:r>
              <a:rPr dirty="0" sz="3300" spc="9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dirty="0" sz="3300" spc="78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dirty="0" sz="3300" spc="78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adquiere</a:t>
            </a:r>
            <a:r>
              <a:rPr dirty="0" sz="3300" spc="78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3300" spc="78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peralte</a:t>
            </a:r>
            <a:r>
              <a:rPr dirty="0" sz="3300" spc="77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3300" spc="-20">
                <a:solidFill>
                  <a:srgbClr val="FFFFFF"/>
                </a:solidFill>
                <a:latin typeface="Verdana"/>
                <a:cs typeface="Verdana"/>
              </a:rPr>
              <a:t>total </a:t>
            </a:r>
            <a:r>
              <a:rPr dirty="0" sz="3300" spc="-40">
                <a:solidFill>
                  <a:srgbClr val="FFFFFF"/>
                </a:solidFill>
                <a:latin typeface="Verdana"/>
                <a:cs typeface="Verdana"/>
              </a:rPr>
              <a:t>requerido</a:t>
            </a:r>
            <a:r>
              <a:rPr dirty="0" sz="33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70">
                <a:solidFill>
                  <a:srgbClr val="FFFFFF"/>
                </a:solidFill>
                <a:latin typeface="Verdana"/>
                <a:cs typeface="Verdana"/>
              </a:rPr>
              <a:t>para</a:t>
            </a:r>
            <a:r>
              <a:rPr dirty="0" sz="330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330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>
                <a:solidFill>
                  <a:srgbClr val="FFFFFF"/>
                </a:solidFill>
                <a:latin typeface="Verdana"/>
                <a:cs typeface="Verdana"/>
              </a:rPr>
              <a:t>curva.</a:t>
            </a:r>
            <a:r>
              <a:rPr dirty="0" sz="3300" spc="5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90">
                <a:solidFill>
                  <a:srgbClr val="FFFFFF"/>
                </a:solidFill>
                <a:latin typeface="Verdana"/>
                <a:cs typeface="Verdana"/>
              </a:rPr>
              <a:t>Lt</a:t>
            </a:r>
            <a:endParaRPr sz="3300">
              <a:latin typeface="Verdana"/>
              <a:cs typeface="Verdan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7591" y="3585972"/>
              <a:ext cx="7664195" cy="378561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299"/>
            <a:ext cx="10058400" cy="7543800"/>
            <a:chOff x="0" y="114299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300"/>
              <a:ext cx="10058400" cy="75438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4299"/>
              <a:ext cx="10058400" cy="75438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2338" y="843533"/>
              <a:ext cx="6068568" cy="40843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83476" y="1935046"/>
            <a:ext cx="5763895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63925" algn="l"/>
              </a:tabLst>
            </a:pPr>
            <a:r>
              <a:rPr dirty="0" sz="3300" spc="-65" b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750" spc="-65" b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750" spc="-1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705" b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300" spc="-26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30" b="0">
                <a:solidFill>
                  <a:srgbClr val="FFFFFF"/>
                </a:solidFill>
                <a:latin typeface="Verdana"/>
                <a:cs typeface="Verdana"/>
              </a:rPr>
              <a:t>TRANSICION</a:t>
            </a:r>
            <a:r>
              <a:rPr dirty="0" sz="3300" b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300" spc="-220" b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300" spc="-24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-275" b="0">
                <a:solidFill>
                  <a:srgbClr val="FFFFFF"/>
                </a:solidFill>
                <a:latin typeface="Verdana"/>
                <a:cs typeface="Verdana"/>
              </a:rPr>
              <a:t>PERALTE</a:t>
            </a:r>
            <a:endParaRPr sz="330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82111" y="3220211"/>
            <a:ext cx="3497580" cy="1491995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4236910" y="5737859"/>
            <a:ext cx="407670" cy="264160"/>
          </a:xfrm>
          <a:custGeom>
            <a:avLst/>
            <a:gdLst/>
            <a:ahLst/>
            <a:cxnLst/>
            <a:rect l="l" t="t" r="r" b="b"/>
            <a:pathLst>
              <a:path w="407670" h="264160">
                <a:moveTo>
                  <a:pt x="174974" y="260604"/>
                </a:moveTo>
                <a:lnTo>
                  <a:pt x="0" y="260604"/>
                </a:lnTo>
                <a:lnTo>
                  <a:pt x="2666" y="248030"/>
                </a:lnTo>
                <a:lnTo>
                  <a:pt x="10001" y="246125"/>
                </a:lnTo>
                <a:lnTo>
                  <a:pt x="15335" y="242506"/>
                </a:lnTo>
                <a:lnTo>
                  <a:pt x="63341" y="51244"/>
                </a:lnTo>
                <a:lnTo>
                  <a:pt x="65055" y="43814"/>
                </a:lnTo>
                <a:lnTo>
                  <a:pt x="65817" y="36290"/>
                </a:lnTo>
                <a:lnTo>
                  <a:pt x="65817" y="23621"/>
                </a:lnTo>
                <a:lnTo>
                  <a:pt x="49911" y="12191"/>
                </a:lnTo>
                <a:lnTo>
                  <a:pt x="52578" y="0"/>
                </a:lnTo>
                <a:lnTo>
                  <a:pt x="148780" y="0"/>
                </a:lnTo>
                <a:lnTo>
                  <a:pt x="146113" y="12191"/>
                </a:lnTo>
                <a:lnTo>
                  <a:pt x="138874" y="14287"/>
                </a:lnTo>
                <a:lnTo>
                  <a:pt x="133540" y="17906"/>
                </a:lnTo>
                <a:lnTo>
                  <a:pt x="79046" y="237362"/>
                </a:lnTo>
                <a:lnTo>
                  <a:pt x="78962" y="237743"/>
                </a:lnTo>
                <a:lnTo>
                  <a:pt x="180832" y="237743"/>
                </a:lnTo>
                <a:lnTo>
                  <a:pt x="174974" y="260604"/>
                </a:lnTo>
                <a:close/>
              </a:path>
              <a:path w="407670" h="264160">
                <a:moveTo>
                  <a:pt x="180832" y="237743"/>
                </a:moveTo>
                <a:lnTo>
                  <a:pt x="122415" y="237743"/>
                </a:lnTo>
                <a:lnTo>
                  <a:pt x="126301" y="237362"/>
                </a:lnTo>
                <a:lnTo>
                  <a:pt x="129730" y="236315"/>
                </a:lnTo>
                <a:lnTo>
                  <a:pt x="133159" y="235362"/>
                </a:lnTo>
                <a:lnTo>
                  <a:pt x="136302" y="233743"/>
                </a:lnTo>
                <a:lnTo>
                  <a:pt x="139065" y="231552"/>
                </a:lnTo>
                <a:lnTo>
                  <a:pt x="141922" y="229457"/>
                </a:lnTo>
                <a:lnTo>
                  <a:pt x="144970" y="226409"/>
                </a:lnTo>
                <a:lnTo>
                  <a:pt x="148304" y="222503"/>
                </a:lnTo>
                <a:lnTo>
                  <a:pt x="151816" y="218570"/>
                </a:lnTo>
                <a:lnTo>
                  <a:pt x="155067" y="213740"/>
                </a:lnTo>
                <a:lnTo>
                  <a:pt x="158400" y="207549"/>
                </a:lnTo>
                <a:lnTo>
                  <a:pt x="161734" y="201453"/>
                </a:lnTo>
                <a:lnTo>
                  <a:pt x="165068" y="193738"/>
                </a:lnTo>
                <a:lnTo>
                  <a:pt x="168497" y="184403"/>
                </a:lnTo>
                <a:lnTo>
                  <a:pt x="194500" y="184403"/>
                </a:lnTo>
                <a:lnTo>
                  <a:pt x="180929" y="237362"/>
                </a:lnTo>
                <a:lnTo>
                  <a:pt x="180832" y="237743"/>
                </a:lnTo>
                <a:close/>
              </a:path>
              <a:path w="407670" h="264160">
                <a:moveTo>
                  <a:pt x="299751" y="263651"/>
                </a:moveTo>
                <a:lnTo>
                  <a:pt x="261747" y="255936"/>
                </a:lnTo>
                <a:lnTo>
                  <a:pt x="234624" y="224755"/>
                </a:lnTo>
                <a:lnTo>
                  <a:pt x="230124" y="196024"/>
                </a:lnTo>
                <a:lnTo>
                  <a:pt x="230265" y="191833"/>
                </a:lnTo>
                <a:lnTo>
                  <a:pt x="230301" y="190793"/>
                </a:lnTo>
                <a:lnTo>
                  <a:pt x="237482" y="150947"/>
                </a:lnTo>
                <a:lnTo>
                  <a:pt x="254746" y="114704"/>
                </a:lnTo>
                <a:lnTo>
                  <a:pt x="284892" y="85986"/>
                </a:lnTo>
                <a:lnTo>
                  <a:pt x="325231" y="70639"/>
                </a:lnTo>
                <a:lnTo>
                  <a:pt x="348519" y="68579"/>
                </a:lnTo>
                <a:lnTo>
                  <a:pt x="374147" y="71260"/>
                </a:lnTo>
                <a:lnTo>
                  <a:pt x="392453" y="79164"/>
                </a:lnTo>
                <a:lnTo>
                  <a:pt x="400168" y="88391"/>
                </a:lnTo>
                <a:lnTo>
                  <a:pt x="343757" y="88391"/>
                </a:lnTo>
                <a:lnTo>
                  <a:pt x="335113" y="89551"/>
                </a:lnTo>
                <a:lnTo>
                  <a:pt x="304930" y="115783"/>
                </a:lnTo>
                <a:lnTo>
                  <a:pt x="288321" y="156972"/>
                </a:lnTo>
                <a:lnTo>
                  <a:pt x="380521" y="156972"/>
                </a:lnTo>
                <a:lnTo>
                  <a:pt x="374372" y="160479"/>
                </a:lnTo>
                <a:lnTo>
                  <a:pt x="330469" y="173073"/>
                </a:lnTo>
                <a:lnTo>
                  <a:pt x="283749" y="176783"/>
                </a:lnTo>
                <a:lnTo>
                  <a:pt x="282130" y="184213"/>
                </a:lnTo>
                <a:lnTo>
                  <a:pt x="281390" y="190793"/>
                </a:lnTo>
                <a:lnTo>
                  <a:pt x="281273" y="199643"/>
                </a:lnTo>
                <a:lnTo>
                  <a:pt x="281531" y="204215"/>
                </a:lnTo>
                <a:lnTo>
                  <a:pt x="281652" y="206363"/>
                </a:lnTo>
                <a:lnTo>
                  <a:pt x="281737" y="207877"/>
                </a:lnTo>
                <a:lnTo>
                  <a:pt x="300937" y="234695"/>
                </a:lnTo>
                <a:lnTo>
                  <a:pt x="375258" y="234695"/>
                </a:lnTo>
                <a:lnTo>
                  <a:pt x="369605" y="239625"/>
                </a:lnTo>
                <a:lnTo>
                  <a:pt x="324826" y="261044"/>
                </a:lnTo>
                <a:lnTo>
                  <a:pt x="312521" y="263004"/>
                </a:lnTo>
                <a:lnTo>
                  <a:pt x="299751" y="263651"/>
                </a:lnTo>
                <a:close/>
              </a:path>
              <a:path w="407670" h="264160">
                <a:moveTo>
                  <a:pt x="380521" y="156972"/>
                </a:moveTo>
                <a:lnTo>
                  <a:pt x="288321" y="156972"/>
                </a:lnTo>
                <a:lnTo>
                  <a:pt x="304874" y="155826"/>
                </a:lnTo>
                <a:lnTo>
                  <a:pt x="319373" y="153233"/>
                </a:lnTo>
                <a:lnTo>
                  <a:pt x="356151" y="128563"/>
                </a:lnTo>
                <a:lnTo>
                  <a:pt x="360807" y="108203"/>
                </a:lnTo>
                <a:lnTo>
                  <a:pt x="360807" y="101822"/>
                </a:lnTo>
                <a:lnTo>
                  <a:pt x="359378" y="96964"/>
                </a:lnTo>
                <a:lnTo>
                  <a:pt x="356330" y="93535"/>
                </a:lnTo>
                <a:lnTo>
                  <a:pt x="353282" y="90201"/>
                </a:lnTo>
                <a:lnTo>
                  <a:pt x="348858" y="88391"/>
                </a:lnTo>
                <a:lnTo>
                  <a:pt x="400168" y="88391"/>
                </a:lnTo>
                <a:lnTo>
                  <a:pt x="403437" y="92301"/>
                </a:lnTo>
                <a:lnTo>
                  <a:pt x="407098" y="110680"/>
                </a:lnTo>
                <a:lnTo>
                  <a:pt x="406893" y="114704"/>
                </a:lnTo>
                <a:lnTo>
                  <a:pt x="406839" y="115783"/>
                </a:lnTo>
                <a:lnTo>
                  <a:pt x="406739" y="117736"/>
                </a:lnTo>
                <a:lnTo>
                  <a:pt x="405764" y="123688"/>
                </a:lnTo>
                <a:lnTo>
                  <a:pt x="405657" y="124336"/>
                </a:lnTo>
                <a:lnTo>
                  <a:pt x="403843" y="130491"/>
                </a:lnTo>
                <a:lnTo>
                  <a:pt x="381857" y="156209"/>
                </a:lnTo>
                <a:lnTo>
                  <a:pt x="380521" y="156972"/>
                </a:lnTo>
                <a:close/>
              </a:path>
              <a:path w="407670" h="264160">
                <a:moveTo>
                  <a:pt x="375258" y="234695"/>
                </a:moveTo>
                <a:lnTo>
                  <a:pt x="311277" y="234695"/>
                </a:lnTo>
                <a:lnTo>
                  <a:pt x="319493" y="234338"/>
                </a:lnTo>
                <a:lnTo>
                  <a:pt x="327290" y="233124"/>
                </a:lnTo>
                <a:lnTo>
                  <a:pt x="364727" y="212197"/>
                </a:lnTo>
                <a:lnTo>
                  <a:pt x="373570" y="204215"/>
                </a:lnTo>
                <a:lnTo>
                  <a:pt x="389667" y="220313"/>
                </a:lnTo>
                <a:lnTo>
                  <a:pt x="379828" y="230710"/>
                </a:lnTo>
                <a:lnTo>
                  <a:pt x="375258" y="23469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4800124" y="5753385"/>
            <a:ext cx="236854" cy="266700"/>
          </a:xfrm>
          <a:custGeom>
            <a:avLst/>
            <a:gdLst/>
            <a:ahLst/>
            <a:cxnLst/>
            <a:rect l="l" t="t" r="r" b="b"/>
            <a:pathLst>
              <a:path w="236854" h="266700">
                <a:moveTo>
                  <a:pt x="0" y="211359"/>
                </a:moveTo>
                <a:lnTo>
                  <a:pt x="0" y="182403"/>
                </a:lnTo>
                <a:lnTo>
                  <a:pt x="204787" y="105632"/>
                </a:lnTo>
                <a:lnTo>
                  <a:pt x="0" y="28956"/>
                </a:lnTo>
                <a:lnTo>
                  <a:pt x="0" y="0"/>
                </a:lnTo>
                <a:lnTo>
                  <a:pt x="236315" y="92297"/>
                </a:lnTo>
                <a:lnTo>
                  <a:pt x="236315" y="119062"/>
                </a:lnTo>
                <a:lnTo>
                  <a:pt x="0" y="211359"/>
                </a:lnTo>
                <a:close/>
              </a:path>
              <a:path w="236854" h="266700">
                <a:moveTo>
                  <a:pt x="235553" y="266414"/>
                </a:moveTo>
                <a:lnTo>
                  <a:pt x="0" y="266414"/>
                </a:lnTo>
                <a:lnTo>
                  <a:pt x="0" y="240506"/>
                </a:lnTo>
                <a:lnTo>
                  <a:pt x="235553" y="240506"/>
                </a:lnTo>
                <a:lnTo>
                  <a:pt x="235553" y="26641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184838" y="5737859"/>
            <a:ext cx="368935" cy="264160"/>
          </a:xfrm>
          <a:custGeom>
            <a:avLst/>
            <a:gdLst/>
            <a:ahLst/>
            <a:cxnLst/>
            <a:rect l="l" t="t" r="r" b="b"/>
            <a:pathLst>
              <a:path w="368935" h="264160">
                <a:moveTo>
                  <a:pt x="174974" y="260604"/>
                </a:moveTo>
                <a:lnTo>
                  <a:pt x="0" y="260604"/>
                </a:lnTo>
                <a:lnTo>
                  <a:pt x="2666" y="248030"/>
                </a:lnTo>
                <a:lnTo>
                  <a:pt x="10001" y="246125"/>
                </a:lnTo>
                <a:lnTo>
                  <a:pt x="15335" y="242506"/>
                </a:lnTo>
                <a:lnTo>
                  <a:pt x="63341" y="51244"/>
                </a:lnTo>
                <a:lnTo>
                  <a:pt x="65055" y="43814"/>
                </a:lnTo>
                <a:lnTo>
                  <a:pt x="65817" y="36290"/>
                </a:lnTo>
                <a:lnTo>
                  <a:pt x="65817" y="23621"/>
                </a:lnTo>
                <a:lnTo>
                  <a:pt x="49911" y="12191"/>
                </a:lnTo>
                <a:lnTo>
                  <a:pt x="52578" y="0"/>
                </a:lnTo>
                <a:lnTo>
                  <a:pt x="148780" y="0"/>
                </a:lnTo>
                <a:lnTo>
                  <a:pt x="146113" y="12191"/>
                </a:lnTo>
                <a:lnTo>
                  <a:pt x="138874" y="14287"/>
                </a:lnTo>
                <a:lnTo>
                  <a:pt x="133540" y="17906"/>
                </a:lnTo>
                <a:lnTo>
                  <a:pt x="79046" y="237362"/>
                </a:lnTo>
                <a:lnTo>
                  <a:pt x="78962" y="237743"/>
                </a:lnTo>
                <a:lnTo>
                  <a:pt x="180832" y="237743"/>
                </a:lnTo>
                <a:lnTo>
                  <a:pt x="174974" y="260604"/>
                </a:lnTo>
                <a:close/>
              </a:path>
              <a:path w="368935" h="264160">
                <a:moveTo>
                  <a:pt x="180832" y="237743"/>
                </a:moveTo>
                <a:lnTo>
                  <a:pt x="122415" y="237743"/>
                </a:lnTo>
                <a:lnTo>
                  <a:pt x="126301" y="237362"/>
                </a:lnTo>
                <a:lnTo>
                  <a:pt x="129730" y="236315"/>
                </a:lnTo>
                <a:lnTo>
                  <a:pt x="133159" y="235362"/>
                </a:lnTo>
                <a:lnTo>
                  <a:pt x="136302" y="233743"/>
                </a:lnTo>
                <a:lnTo>
                  <a:pt x="139065" y="231552"/>
                </a:lnTo>
                <a:lnTo>
                  <a:pt x="141922" y="229457"/>
                </a:lnTo>
                <a:lnTo>
                  <a:pt x="144970" y="226409"/>
                </a:lnTo>
                <a:lnTo>
                  <a:pt x="148304" y="222503"/>
                </a:lnTo>
                <a:lnTo>
                  <a:pt x="151816" y="218570"/>
                </a:lnTo>
                <a:lnTo>
                  <a:pt x="155067" y="213740"/>
                </a:lnTo>
                <a:lnTo>
                  <a:pt x="158400" y="207549"/>
                </a:lnTo>
                <a:lnTo>
                  <a:pt x="161734" y="201453"/>
                </a:lnTo>
                <a:lnTo>
                  <a:pt x="165068" y="193738"/>
                </a:lnTo>
                <a:lnTo>
                  <a:pt x="168497" y="184403"/>
                </a:lnTo>
                <a:lnTo>
                  <a:pt x="194500" y="184403"/>
                </a:lnTo>
                <a:lnTo>
                  <a:pt x="180929" y="237362"/>
                </a:lnTo>
                <a:lnTo>
                  <a:pt x="180832" y="237743"/>
                </a:lnTo>
                <a:close/>
              </a:path>
              <a:path w="368935" h="264160">
                <a:moveTo>
                  <a:pt x="363474" y="94487"/>
                </a:moveTo>
                <a:lnTo>
                  <a:pt x="232505" y="94487"/>
                </a:lnTo>
                <a:lnTo>
                  <a:pt x="236124" y="79247"/>
                </a:lnTo>
                <a:lnTo>
                  <a:pt x="245923" y="79247"/>
                </a:lnTo>
                <a:lnTo>
                  <a:pt x="251841" y="78581"/>
                </a:lnTo>
                <a:lnTo>
                  <a:pt x="256413" y="76866"/>
                </a:lnTo>
                <a:lnTo>
                  <a:pt x="260985" y="75342"/>
                </a:lnTo>
                <a:lnTo>
                  <a:pt x="264890" y="72866"/>
                </a:lnTo>
                <a:lnTo>
                  <a:pt x="267938" y="69627"/>
                </a:lnTo>
                <a:lnTo>
                  <a:pt x="271081" y="66484"/>
                </a:lnTo>
                <a:lnTo>
                  <a:pt x="274129" y="61626"/>
                </a:lnTo>
                <a:lnTo>
                  <a:pt x="287369" y="24383"/>
                </a:lnTo>
                <a:lnTo>
                  <a:pt x="333279" y="24383"/>
                </a:lnTo>
                <a:lnTo>
                  <a:pt x="322135" y="71627"/>
                </a:lnTo>
                <a:lnTo>
                  <a:pt x="368617" y="71627"/>
                </a:lnTo>
                <a:lnTo>
                  <a:pt x="363474" y="94487"/>
                </a:lnTo>
                <a:close/>
              </a:path>
              <a:path w="368935" h="264160">
                <a:moveTo>
                  <a:pt x="280892" y="263651"/>
                </a:moveTo>
                <a:lnTo>
                  <a:pt x="242333" y="246398"/>
                </a:lnTo>
                <a:lnTo>
                  <a:pt x="235743" y="221551"/>
                </a:lnTo>
                <a:lnTo>
                  <a:pt x="235743" y="215645"/>
                </a:lnTo>
                <a:lnTo>
                  <a:pt x="242601" y="177641"/>
                </a:lnTo>
                <a:lnTo>
                  <a:pt x="262318" y="94487"/>
                </a:lnTo>
                <a:lnTo>
                  <a:pt x="316611" y="94487"/>
                </a:lnTo>
                <a:lnTo>
                  <a:pt x="298037" y="170592"/>
                </a:lnTo>
                <a:lnTo>
                  <a:pt x="295858" y="179860"/>
                </a:lnTo>
                <a:lnTo>
                  <a:pt x="289655" y="213074"/>
                </a:lnTo>
                <a:lnTo>
                  <a:pt x="289655" y="223646"/>
                </a:lnTo>
                <a:lnTo>
                  <a:pt x="290798" y="228028"/>
                </a:lnTo>
                <a:lnTo>
                  <a:pt x="295084" y="233457"/>
                </a:lnTo>
                <a:lnTo>
                  <a:pt x="298227" y="234791"/>
                </a:lnTo>
                <a:lnTo>
                  <a:pt x="345461" y="234791"/>
                </a:lnTo>
                <a:lnTo>
                  <a:pt x="345071" y="235204"/>
                </a:lnTo>
                <a:lnTo>
                  <a:pt x="310561" y="258950"/>
                </a:lnTo>
                <a:lnTo>
                  <a:pt x="291520" y="263132"/>
                </a:lnTo>
                <a:lnTo>
                  <a:pt x="280892" y="263651"/>
                </a:lnTo>
                <a:close/>
              </a:path>
              <a:path w="368935" h="264160">
                <a:moveTo>
                  <a:pt x="345461" y="234791"/>
                </a:moveTo>
                <a:lnTo>
                  <a:pt x="308229" y="234791"/>
                </a:lnTo>
                <a:lnTo>
                  <a:pt x="314134" y="232790"/>
                </a:lnTo>
                <a:lnTo>
                  <a:pt x="320135" y="228790"/>
                </a:lnTo>
                <a:lnTo>
                  <a:pt x="324781" y="225434"/>
                </a:lnTo>
                <a:lnTo>
                  <a:pt x="329588" y="221230"/>
                </a:lnTo>
                <a:lnTo>
                  <a:pt x="334574" y="216186"/>
                </a:lnTo>
                <a:lnTo>
                  <a:pt x="339756" y="210311"/>
                </a:lnTo>
                <a:lnTo>
                  <a:pt x="354520" y="225170"/>
                </a:lnTo>
                <a:lnTo>
                  <a:pt x="345461" y="23479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299"/>
            <a:ext cx="10058400" cy="7543800"/>
            <a:chOff x="0" y="114299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300"/>
              <a:ext cx="10058400" cy="75438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4299"/>
              <a:ext cx="10058400" cy="75438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1457" y="706373"/>
              <a:ext cx="5498591" cy="44805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2454" y="1896887"/>
            <a:ext cx="8803005" cy="1198880"/>
          </a:xfrm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algn="just" marL="12700" marR="5080">
              <a:lnSpc>
                <a:spcPct val="90000"/>
              </a:lnSpc>
              <a:spcBef>
                <a:spcPts val="425"/>
              </a:spcBef>
            </a:pPr>
            <a:r>
              <a:rPr dirty="0" sz="2750">
                <a:solidFill>
                  <a:srgbClr val="FFFFFF"/>
                </a:solidFill>
              </a:rPr>
              <a:t>Diferencia</a:t>
            </a:r>
            <a:r>
              <a:rPr dirty="0" sz="2750" spc="229">
                <a:solidFill>
                  <a:srgbClr val="FFFFFF"/>
                </a:solidFill>
              </a:rPr>
              <a:t> </a:t>
            </a:r>
            <a:r>
              <a:rPr dirty="0" sz="2750">
                <a:solidFill>
                  <a:srgbClr val="FFFFFF"/>
                </a:solidFill>
              </a:rPr>
              <a:t>relativa</a:t>
            </a:r>
            <a:r>
              <a:rPr dirty="0" sz="2750" spc="225">
                <a:solidFill>
                  <a:srgbClr val="FFFFFF"/>
                </a:solidFill>
              </a:rPr>
              <a:t> </a:t>
            </a:r>
            <a:r>
              <a:rPr dirty="0" sz="2750">
                <a:solidFill>
                  <a:srgbClr val="FFFFFF"/>
                </a:solidFill>
              </a:rPr>
              <a:t>que</a:t>
            </a:r>
            <a:r>
              <a:rPr dirty="0" sz="2750" spc="229">
                <a:solidFill>
                  <a:srgbClr val="FFFFFF"/>
                </a:solidFill>
              </a:rPr>
              <a:t> </a:t>
            </a:r>
            <a:r>
              <a:rPr dirty="0" sz="2750">
                <a:solidFill>
                  <a:srgbClr val="FFFFFF"/>
                </a:solidFill>
              </a:rPr>
              <a:t>existe</a:t>
            </a:r>
            <a:r>
              <a:rPr dirty="0" sz="2750" spc="225">
                <a:solidFill>
                  <a:srgbClr val="FFFFFF"/>
                </a:solidFill>
              </a:rPr>
              <a:t> </a:t>
            </a:r>
            <a:r>
              <a:rPr dirty="0" sz="2750">
                <a:solidFill>
                  <a:srgbClr val="FFFFFF"/>
                </a:solidFill>
              </a:rPr>
              <a:t>entre</a:t>
            </a:r>
            <a:r>
              <a:rPr dirty="0" sz="2750" spc="210">
                <a:solidFill>
                  <a:srgbClr val="FFFFFF"/>
                </a:solidFill>
              </a:rPr>
              <a:t> </a:t>
            </a:r>
            <a:r>
              <a:rPr dirty="0" sz="2750">
                <a:solidFill>
                  <a:srgbClr val="FFFFFF"/>
                </a:solidFill>
              </a:rPr>
              <a:t>la</a:t>
            </a:r>
            <a:r>
              <a:rPr dirty="0" sz="2750" spc="225">
                <a:solidFill>
                  <a:srgbClr val="FFFFFF"/>
                </a:solidFill>
              </a:rPr>
              <a:t> </a:t>
            </a:r>
            <a:r>
              <a:rPr dirty="0" sz="2750" spc="-10">
                <a:solidFill>
                  <a:srgbClr val="FFFFFF"/>
                </a:solidFill>
              </a:rPr>
              <a:t>inclinación </a:t>
            </a:r>
            <a:r>
              <a:rPr dirty="0" sz="2750">
                <a:solidFill>
                  <a:srgbClr val="FFFFFF"/>
                </a:solidFill>
              </a:rPr>
              <a:t>del</a:t>
            </a:r>
            <a:r>
              <a:rPr dirty="0" sz="2750" spc="275">
                <a:solidFill>
                  <a:srgbClr val="FFFFFF"/>
                </a:solidFill>
              </a:rPr>
              <a:t> </a:t>
            </a:r>
            <a:r>
              <a:rPr dirty="0" sz="2750">
                <a:solidFill>
                  <a:srgbClr val="FFFFFF"/>
                </a:solidFill>
              </a:rPr>
              <a:t>eje</a:t>
            </a:r>
            <a:r>
              <a:rPr dirty="0" sz="2750" spc="310">
                <a:solidFill>
                  <a:srgbClr val="FFFFFF"/>
                </a:solidFill>
              </a:rPr>
              <a:t> </a:t>
            </a:r>
            <a:r>
              <a:rPr dirty="0" sz="2750" spc="-50">
                <a:solidFill>
                  <a:srgbClr val="FFFFFF"/>
                </a:solidFill>
              </a:rPr>
              <a:t>longitudinal</a:t>
            </a:r>
            <a:r>
              <a:rPr dirty="0" sz="2750" spc="280">
                <a:solidFill>
                  <a:srgbClr val="FFFFFF"/>
                </a:solidFill>
              </a:rPr>
              <a:t> </a:t>
            </a:r>
            <a:r>
              <a:rPr dirty="0" sz="2750" spc="95">
                <a:solidFill>
                  <a:srgbClr val="FFFFFF"/>
                </a:solidFill>
              </a:rPr>
              <a:t>de</a:t>
            </a:r>
            <a:r>
              <a:rPr dirty="0" sz="2750" spc="315">
                <a:solidFill>
                  <a:srgbClr val="FFFFFF"/>
                </a:solidFill>
              </a:rPr>
              <a:t> </a:t>
            </a:r>
            <a:r>
              <a:rPr dirty="0" sz="2750">
                <a:solidFill>
                  <a:srgbClr val="FFFFFF"/>
                </a:solidFill>
              </a:rPr>
              <a:t>la</a:t>
            </a:r>
            <a:r>
              <a:rPr dirty="0" sz="2750" spc="280">
                <a:solidFill>
                  <a:srgbClr val="FFFFFF"/>
                </a:solidFill>
              </a:rPr>
              <a:t> </a:t>
            </a:r>
            <a:r>
              <a:rPr dirty="0" sz="2750" spc="60">
                <a:solidFill>
                  <a:srgbClr val="FFFFFF"/>
                </a:solidFill>
              </a:rPr>
              <a:t>calzada</a:t>
            </a:r>
            <a:r>
              <a:rPr dirty="0" sz="2750" spc="285">
                <a:solidFill>
                  <a:srgbClr val="FFFFFF"/>
                </a:solidFill>
              </a:rPr>
              <a:t> </a:t>
            </a:r>
            <a:r>
              <a:rPr dirty="0" sz="2750">
                <a:solidFill>
                  <a:srgbClr val="FFFFFF"/>
                </a:solidFill>
              </a:rPr>
              <a:t>y</a:t>
            </a:r>
            <a:r>
              <a:rPr dirty="0" sz="2750" spc="310">
                <a:solidFill>
                  <a:srgbClr val="FFFFFF"/>
                </a:solidFill>
              </a:rPr>
              <a:t> </a:t>
            </a:r>
            <a:r>
              <a:rPr dirty="0" sz="2750">
                <a:solidFill>
                  <a:srgbClr val="FFFFFF"/>
                </a:solidFill>
              </a:rPr>
              <a:t>la</a:t>
            </a:r>
            <a:r>
              <a:rPr dirty="0" sz="2750" spc="285">
                <a:solidFill>
                  <a:srgbClr val="FFFFFF"/>
                </a:solidFill>
              </a:rPr>
              <a:t> </a:t>
            </a:r>
            <a:r>
              <a:rPr dirty="0" sz="2750" spc="-10">
                <a:solidFill>
                  <a:srgbClr val="FFFFFF"/>
                </a:solidFill>
              </a:rPr>
              <a:t>inclinación </a:t>
            </a:r>
            <a:r>
              <a:rPr dirty="0" sz="2750" spc="95">
                <a:solidFill>
                  <a:srgbClr val="FFFFFF"/>
                </a:solidFill>
              </a:rPr>
              <a:t>de</a:t>
            </a:r>
            <a:r>
              <a:rPr dirty="0" sz="2750" spc="-100">
                <a:solidFill>
                  <a:srgbClr val="FFFFFF"/>
                </a:solidFill>
              </a:rPr>
              <a:t> </a:t>
            </a:r>
            <a:r>
              <a:rPr dirty="0" sz="2750" spc="-95">
                <a:solidFill>
                  <a:srgbClr val="FFFFFF"/>
                </a:solidFill>
              </a:rPr>
              <a:t>los </a:t>
            </a:r>
            <a:r>
              <a:rPr dirty="0" sz="2750" spc="-10">
                <a:solidFill>
                  <a:srgbClr val="FFFFFF"/>
                </a:solidFill>
              </a:rPr>
              <a:t>bordes</a:t>
            </a:r>
            <a:r>
              <a:rPr dirty="0" sz="2750" spc="-70">
                <a:solidFill>
                  <a:srgbClr val="FFFFFF"/>
                </a:solidFill>
              </a:rPr>
              <a:t> </a:t>
            </a:r>
            <a:r>
              <a:rPr dirty="0" sz="2750" spc="85">
                <a:solidFill>
                  <a:srgbClr val="FFFFFF"/>
                </a:solidFill>
              </a:rPr>
              <a:t>de</a:t>
            </a:r>
            <a:r>
              <a:rPr dirty="0" sz="2750" spc="-70">
                <a:solidFill>
                  <a:srgbClr val="FFFFFF"/>
                </a:solidFill>
              </a:rPr>
              <a:t> </a:t>
            </a:r>
            <a:r>
              <a:rPr dirty="0" sz="2750">
                <a:solidFill>
                  <a:srgbClr val="FFFFFF"/>
                </a:solidFill>
              </a:rPr>
              <a:t>la</a:t>
            </a:r>
            <a:r>
              <a:rPr dirty="0" sz="2750" spc="-120">
                <a:solidFill>
                  <a:srgbClr val="FFFFFF"/>
                </a:solidFill>
              </a:rPr>
              <a:t> </a:t>
            </a:r>
            <a:r>
              <a:rPr dirty="0" sz="2750" spc="-40">
                <a:solidFill>
                  <a:srgbClr val="FFFFFF"/>
                </a:solidFill>
              </a:rPr>
              <a:t>misma</a:t>
            </a:r>
            <a:r>
              <a:rPr dirty="0" sz="2750" spc="-70">
                <a:solidFill>
                  <a:srgbClr val="FFFFFF"/>
                </a:solidFill>
              </a:rPr>
              <a:t> </a:t>
            </a:r>
            <a:r>
              <a:rPr dirty="0" sz="2750">
                <a:solidFill>
                  <a:srgbClr val="FFFFFF"/>
                </a:solidFill>
              </a:rPr>
              <a:t>la</a:t>
            </a:r>
            <a:r>
              <a:rPr dirty="0" sz="2750" spc="-95">
                <a:solidFill>
                  <a:srgbClr val="FFFFFF"/>
                </a:solidFill>
              </a:rPr>
              <a:t> </a:t>
            </a:r>
            <a:r>
              <a:rPr dirty="0" sz="2750" spc="-10">
                <a:solidFill>
                  <a:srgbClr val="FFFFFF"/>
                </a:solidFill>
              </a:rPr>
              <a:t>curva.</a:t>
            </a:r>
            <a:endParaRPr sz="2750"/>
          </a:p>
        </p:txBody>
      </p:sp>
      <p:sp>
        <p:nvSpPr>
          <p:cNvPr id="7" name="object 7" descr=""/>
          <p:cNvSpPr txBox="1"/>
          <p:nvPr/>
        </p:nvSpPr>
        <p:spPr>
          <a:xfrm>
            <a:off x="662454" y="4912521"/>
            <a:ext cx="8806180" cy="224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451100">
              <a:lnSpc>
                <a:spcPct val="110200"/>
              </a:lnSpc>
              <a:spcBef>
                <a:spcPts val="100"/>
              </a:spcBef>
            </a:pPr>
            <a:r>
              <a:rPr dirty="0" sz="2750" spc="-350" b="1">
                <a:solidFill>
                  <a:srgbClr val="FFFFFF"/>
                </a:solidFill>
                <a:latin typeface="Tahoma"/>
                <a:cs typeface="Tahoma"/>
              </a:rPr>
              <a:t>Lt</a:t>
            </a:r>
            <a:r>
              <a:rPr dirty="0" sz="275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610" b="1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dirty="0" sz="275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14" b="1">
                <a:solidFill>
                  <a:srgbClr val="FFFFFF"/>
                </a:solidFill>
                <a:latin typeface="Tahoma"/>
                <a:cs typeface="Tahoma"/>
              </a:rPr>
              <a:t>Longitud</a:t>
            </a:r>
            <a:r>
              <a:rPr dirty="0" sz="2750" spc="-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95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750" spc="-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85" b="1">
                <a:solidFill>
                  <a:srgbClr val="FFFFFF"/>
                </a:solidFill>
                <a:latin typeface="Tahoma"/>
                <a:cs typeface="Tahoma"/>
              </a:rPr>
              <a:t>transición</a:t>
            </a:r>
            <a:r>
              <a:rPr dirty="0" sz="275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b="1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dirty="0" sz="2750" spc="-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 b="1">
                <a:solidFill>
                  <a:srgbClr val="FFFFFF"/>
                </a:solidFill>
                <a:latin typeface="Tahoma"/>
                <a:cs typeface="Tahoma"/>
              </a:rPr>
              <a:t>peralte </a:t>
            </a:r>
            <a:r>
              <a:rPr dirty="0" sz="2750" spc="14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50" spc="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610" b="1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dirty="0" sz="2750" spc="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b="1">
                <a:solidFill>
                  <a:srgbClr val="FFFFFF"/>
                </a:solidFill>
                <a:latin typeface="Tahoma"/>
                <a:cs typeface="Tahoma"/>
              </a:rPr>
              <a:t>ancho</a:t>
            </a:r>
            <a:r>
              <a:rPr dirty="0" sz="2750" spc="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95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750" spc="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 b="1">
                <a:solidFill>
                  <a:srgbClr val="FFFFFF"/>
                </a:solidFill>
                <a:latin typeface="Tahoma"/>
                <a:cs typeface="Tahoma"/>
              </a:rPr>
              <a:t>carril</a:t>
            </a:r>
            <a:endParaRPr sz="2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  <a:tabLst>
                <a:tab pos="738505" algn="l"/>
              </a:tabLst>
            </a:pPr>
            <a:r>
              <a:rPr dirty="0" sz="2750" spc="11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750" spc="-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660" b="1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dirty="0" sz="275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50" spc="-60" b="1">
                <a:solidFill>
                  <a:srgbClr val="FFFFFF"/>
                </a:solidFill>
                <a:latin typeface="Tahoma"/>
                <a:cs typeface="Tahoma"/>
              </a:rPr>
              <a:t>valor</a:t>
            </a:r>
            <a:r>
              <a:rPr dirty="0" sz="275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b="1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dirty="0" sz="275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35" b="1">
                <a:solidFill>
                  <a:srgbClr val="FFFFFF"/>
                </a:solidFill>
                <a:latin typeface="Tahoma"/>
                <a:cs typeface="Tahoma"/>
              </a:rPr>
              <a:t>peralte</a:t>
            </a:r>
            <a:r>
              <a:rPr dirty="0" sz="275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b="1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2750" spc="-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10" b="1">
                <a:solidFill>
                  <a:srgbClr val="FFFFFF"/>
                </a:solidFill>
                <a:latin typeface="Tahoma"/>
                <a:cs typeface="Tahoma"/>
              </a:rPr>
              <a:t>%</a:t>
            </a:r>
            <a:endParaRPr sz="2750">
              <a:latin typeface="Tahoma"/>
              <a:cs typeface="Tahoma"/>
            </a:endParaRPr>
          </a:p>
          <a:p>
            <a:pPr marL="12700" marR="5080">
              <a:lnSpc>
                <a:spcPts val="2960"/>
              </a:lnSpc>
              <a:spcBef>
                <a:spcPts val="715"/>
              </a:spcBef>
            </a:pPr>
            <a:r>
              <a:rPr dirty="0" sz="275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750" spc="-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610" b="1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dirty="0" sz="2750" spc="-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 b="1">
                <a:solidFill>
                  <a:srgbClr val="FFFFFF"/>
                </a:solidFill>
                <a:latin typeface="Tahoma"/>
                <a:cs typeface="Tahoma"/>
              </a:rPr>
              <a:t>inclinación</a:t>
            </a:r>
            <a:r>
              <a:rPr dirty="0" sz="2750" spc="-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75" b="1">
                <a:solidFill>
                  <a:srgbClr val="FFFFFF"/>
                </a:solidFill>
                <a:latin typeface="Tahoma"/>
                <a:cs typeface="Tahoma"/>
              </a:rPr>
              <a:t>longitudinal</a:t>
            </a:r>
            <a:r>
              <a:rPr dirty="0" sz="275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85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75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b="1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dirty="0" sz="275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b="1">
                <a:solidFill>
                  <a:srgbClr val="FFFFFF"/>
                </a:solidFill>
                <a:latin typeface="Tahoma"/>
                <a:cs typeface="Tahoma"/>
              </a:rPr>
              <a:t>rampa</a:t>
            </a:r>
            <a:r>
              <a:rPr dirty="0" sz="2750" spc="-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95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2750" spc="-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" b="1">
                <a:solidFill>
                  <a:srgbClr val="FFFFFF"/>
                </a:solidFill>
                <a:latin typeface="Tahoma"/>
                <a:cs typeface="Tahoma"/>
              </a:rPr>
              <a:t>peralte </a:t>
            </a:r>
            <a:r>
              <a:rPr dirty="0" sz="2750" b="1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2750" spc="-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-1019" b="1">
                <a:solidFill>
                  <a:srgbClr val="FFFFFF"/>
                </a:solidFill>
                <a:latin typeface="Tahoma"/>
                <a:cs typeface="Tahoma"/>
              </a:rPr>
              <a:t>%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3674363" y="3770376"/>
            <a:ext cx="354330" cy="195580"/>
          </a:xfrm>
          <a:custGeom>
            <a:avLst/>
            <a:gdLst/>
            <a:ahLst/>
            <a:cxnLst/>
            <a:rect l="l" t="t" r="r" b="b"/>
            <a:pathLst>
              <a:path w="354329" h="195579">
                <a:moveTo>
                  <a:pt x="287845" y="195072"/>
                </a:moveTo>
                <a:lnTo>
                  <a:pt x="251400" y="173343"/>
                </a:lnTo>
                <a:lnTo>
                  <a:pt x="248983" y="155924"/>
                </a:lnTo>
                <a:lnTo>
                  <a:pt x="248983" y="151923"/>
                </a:lnTo>
                <a:lnTo>
                  <a:pt x="262985" y="89154"/>
                </a:lnTo>
                <a:lnTo>
                  <a:pt x="265080" y="81819"/>
                </a:lnTo>
                <a:lnTo>
                  <a:pt x="266890" y="74009"/>
                </a:lnTo>
                <a:lnTo>
                  <a:pt x="270033" y="57530"/>
                </a:lnTo>
                <a:lnTo>
                  <a:pt x="270795" y="51053"/>
                </a:lnTo>
                <a:lnTo>
                  <a:pt x="270795" y="34861"/>
                </a:lnTo>
                <a:lnTo>
                  <a:pt x="266223" y="29051"/>
                </a:lnTo>
                <a:lnTo>
                  <a:pt x="256984" y="28955"/>
                </a:lnTo>
                <a:lnTo>
                  <a:pt x="251555" y="29051"/>
                </a:lnTo>
                <a:lnTo>
                  <a:pt x="221484" y="56257"/>
                </a:lnTo>
                <a:lnTo>
                  <a:pt x="205359" y="95059"/>
                </a:lnTo>
                <a:lnTo>
                  <a:pt x="184308" y="192024"/>
                </a:lnTo>
                <a:lnTo>
                  <a:pt x="129254" y="192024"/>
                </a:lnTo>
                <a:lnTo>
                  <a:pt x="157162" y="71723"/>
                </a:lnTo>
                <a:lnTo>
                  <a:pt x="158591" y="66008"/>
                </a:lnTo>
                <a:lnTo>
                  <a:pt x="159543" y="61341"/>
                </a:lnTo>
                <a:lnTo>
                  <a:pt x="160591" y="53911"/>
                </a:lnTo>
                <a:lnTo>
                  <a:pt x="160782" y="47720"/>
                </a:lnTo>
                <a:lnTo>
                  <a:pt x="160782" y="41243"/>
                </a:lnTo>
                <a:lnTo>
                  <a:pt x="159639" y="36576"/>
                </a:lnTo>
                <a:lnTo>
                  <a:pt x="155067" y="30575"/>
                </a:lnTo>
                <a:lnTo>
                  <a:pt x="151447" y="29051"/>
                </a:lnTo>
                <a:lnTo>
                  <a:pt x="146494" y="28955"/>
                </a:lnTo>
                <a:lnTo>
                  <a:pt x="140589" y="29051"/>
                </a:lnTo>
                <a:lnTo>
                  <a:pt x="110379" y="56705"/>
                </a:lnTo>
                <a:lnTo>
                  <a:pt x="94678" y="95059"/>
                </a:lnTo>
                <a:lnTo>
                  <a:pt x="73247" y="192024"/>
                </a:lnTo>
                <a:lnTo>
                  <a:pt x="18383" y="192024"/>
                </a:lnTo>
                <a:lnTo>
                  <a:pt x="51054" y="51339"/>
                </a:lnTo>
                <a:lnTo>
                  <a:pt x="52006" y="45053"/>
                </a:lnTo>
                <a:lnTo>
                  <a:pt x="52006" y="36480"/>
                </a:lnTo>
                <a:lnTo>
                  <a:pt x="51339" y="33242"/>
                </a:lnTo>
                <a:lnTo>
                  <a:pt x="48577" y="28670"/>
                </a:lnTo>
                <a:lnTo>
                  <a:pt x="46101" y="27527"/>
                </a:lnTo>
                <a:lnTo>
                  <a:pt x="42672" y="27432"/>
                </a:lnTo>
                <a:lnTo>
                  <a:pt x="38671" y="27527"/>
                </a:lnTo>
                <a:lnTo>
                  <a:pt x="34385" y="29336"/>
                </a:lnTo>
                <a:lnTo>
                  <a:pt x="25241" y="36480"/>
                </a:lnTo>
                <a:lnTo>
                  <a:pt x="19907" y="41814"/>
                </a:lnTo>
                <a:lnTo>
                  <a:pt x="13716" y="48767"/>
                </a:lnTo>
                <a:lnTo>
                  <a:pt x="0" y="35052"/>
                </a:lnTo>
                <a:lnTo>
                  <a:pt x="34004" y="7905"/>
                </a:lnTo>
                <a:lnTo>
                  <a:pt x="65151" y="0"/>
                </a:lnTo>
                <a:lnTo>
                  <a:pt x="72741" y="608"/>
                </a:lnTo>
                <a:lnTo>
                  <a:pt x="100012" y="22669"/>
                </a:lnTo>
                <a:lnTo>
                  <a:pt x="100012" y="35433"/>
                </a:lnTo>
                <a:lnTo>
                  <a:pt x="99631" y="38480"/>
                </a:lnTo>
                <a:lnTo>
                  <a:pt x="98869" y="41338"/>
                </a:lnTo>
                <a:lnTo>
                  <a:pt x="101155" y="42481"/>
                </a:lnTo>
                <a:lnTo>
                  <a:pt x="134969" y="10382"/>
                </a:lnTo>
                <a:lnTo>
                  <a:pt x="172878" y="0"/>
                </a:lnTo>
                <a:lnTo>
                  <a:pt x="181949" y="732"/>
                </a:lnTo>
                <a:lnTo>
                  <a:pt x="213668" y="31727"/>
                </a:lnTo>
                <a:lnTo>
                  <a:pt x="214598" y="40671"/>
                </a:lnTo>
                <a:lnTo>
                  <a:pt x="222545" y="30990"/>
                </a:lnTo>
                <a:lnTo>
                  <a:pt x="254996" y="5679"/>
                </a:lnTo>
                <a:lnTo>
                  <a:pt x="283178" y="0"/>
                </a:lnTo>
                <a:lnTo>
                  <a:pt x="292359" y="733"/>
                </a:lnTo>
                <a:lnTo>
                  <a:pt x="323836" y="32117"/>
                </a:lnTo>
                <a:lnTo>
                  <a:pt x="324516" y="41243"/>
                </a:lnTo>
                <a:lnTo>
                  <a:pt x="324516" y="45148"/>
                </a:lnTo>
                <a:lnTo>
                  <a:pt x="324231" y="49815"/>
                </a:lnTo>
                <a:lnTo>
                  <a:pt x="322992" y="60769"/>
                </a:lnTo>
                <a:lnTo>
                  <a:pt x="322040" y="65913"/>
                </a:lnTo>
                <a:lnTo>
                  <a:pt x="305181" y="132207"/>
                </a:lnTo>
                <a:lnTo>
                  <a:pt x="302895" y="141827"/>
                </a:lnTo>
                <a:lnTo>
                  <a:pt x="302133" y="147637"/>
                </a:lnTo>
                <a:lnTo>
                  <a:pt x="301942" y="150876"/>
                </a:lnTo>
                <a:lnTo>
                  <a:pt x="301942" y="159543"/>
                </a:lnTo>
                <a:lnTo>
                  <a:pt x="302799" y="162972"/>
                </a:lnTo>
                <a:lnTo>
                  <a:pt x="306133" y="166782"/>
                </a:lnTo>
                <a:lnTo>
                  <a:pt x="308514" y="167735"/>
                </a:lnTo>
                <a:lnTo>
                  <a:pt x="315277" y="167735"/>
                </a:lnTo>
                <a:lnTo>
                  <a:pt x="319373" y="166020"/>
                </a:lnTo>
                <a:lnTo>
                  <a:pt x="328517" y="158972"/>
                </a:lnTo>
                <a:lnTo>
                  <a:pt x="333946" y="153543"/>
                </a:lnTo>
                <a:lnTo>
                  <a:pt x="340233" y="146304"/>
                </a:lnTo>
                <a:lnTo>
                  <a:pt x="353949" y="160115"/>
                </a:lnTo>
                <a:lnTo>
                  <a:pt x="320421" y="187166"/>
                </a:lnTo>
                <a:lnTo>
                  <a:pt x="296525" y="194586"/>
                </a:lnTo>
                <a:lnTo>
                  <a:pt x="287845" y="19507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4169187" y="3797808"/>
            <a:ext cx="235585" cy="26034"/>
          </a:xfrm>
          <a:custGeom>
            <a:avLst/>
            <a:gdLst/>
            <a:ahLst/>
            <a:cxnLst/>
            <a:rect l="l" t="t" r="r" b="b"/>
            <a:pathLst>
              <a:path w="235585" h="26035">
                <a:moveTo>
                  <a:pt x="235553" y="25908"/>
                </a:moveTo>
                <a:lnTo>
                  <a:pt x="0" y="25908"/>
                </a:lnTo>
                <a:lnTo>
                  <a:pt x="0" y="0"/>
                </a:lnTo>
                <a:lnTo>
                  <a:pt x="235553" y="0"/>
                </a:lnTo>
                <a:lnTo>
                  <a:pt x="235553" y="2590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4169187" y="3878580"/>
            <a:ext cx="235585" cy="26034"/>
          </a:xfrm>
          <a:custGeom>
            <a:avLst/>
            <a:gdLst/>
            <a:ahLst/>
            <a:cxnLst/>
            <a:rect l="l" t="t" r="r" b="b"/>
            <a:pathLst>
              <a:path w="235585" h="26035">
                <a:moveTo>
                  <a:pt x="235553" y="25907"/>
                </a:moveTo>
                <a:lnTo>
                  <a:pt x="0" y="25907"/>
                </a:lnTo>
                <a:lnTo>
                  <a:pt x="0" y="0"/>
                </a:lnTo>
                <a:lnTo>
                  <a:pt x="235553" y="0"/>
                </a:lnTo>
                <a:lnTo>
                  <a:pt x="235553" y="2590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61522" y="3473196"/>
            <a:ext cx="218598" cy="195072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96516" y="3480816"/>
            <a:ext cx="137445" cy="14477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66550" y="3473195"/>
            <a:ext cx="176974" cy="195072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sp>
          <p:nvSpPr>
            <p:cNvPr id="15" name="object 15" descr=""/>
            <p:cNvSpPr/>
            <p:nvPr/>
          </p:nvSpPr>
          <p:spPr>
            <a:xfrm>
              <a:off x="4539996" y="3838968"/>
              <a:ext cx="820419" cy="388620"/>
            </a:xfrm>
            <a:custGeom>
              <a:avLst/>
              <a:gdLst/>
              <a:ahLst/>
              <a:cxnLst/>
              <a:rect l="l" t="t" r="r" b="b"/>
              <a:pathLst>
                <a:path w="820420" h="388620">
                  <a:moveTo>
                    <a:pt x="423291" y="309359"/>
                  </a:moveTo>
                  <a:lnTo>
                    <a:pt x="397281" y="309359"/>
                  </a:lnTo>
                  <a:lnTo>
                    <a:pt x="393852" y="318693"/>
                  </a:lnTo>
                  <a:lnTo>
                    <a:pt x="390525" y="326415"/>
                  </a:lnTo>
                  <a:lnTo>
                    <a:pt x="387184" y="332511"/>
                  </a:lnTo>
                  <a:lnTo>
                    <a:pt x="383857" y="338696"/>
                  </a:lnTo>
                  <a:lnTo>
                    <a:pt x="380606" y="343535"/>
                  </a:lnTo>
                  <a:lnTo>
                    <a:pt x="377088" y="347459"/>
                  </a:lnTo>
                  <a:lnTo>
                    <a:pt x="373761" y="351370"/>
                  </a:lnTo>
                  <a:lnTo>
                    <a:pt x="370713" y="354418"/>
                  </a:lnTo>
                  <a:lnTo>
                    <a:pt x="367855" y="356514"/>
                  </a:lnTo>
                  <a:lnTo>
                    <a:pt x="365086" y="358698"/>
                  </a:lnTo>
                  <a:lnTo>
                    <a:pt x="361950" y="360324"/>
                  </a:lnTo>
                  <a:lnTo>
                    <a:pt x="358521" y="361276"/>
                  </a:lnTo>
                  <a:lnTo>
                    <a:pt x="355079" y="362318"/>
                  </a:lnTo>
                  <a:lnTo>
                    <a:pt x="351205" y="362699"/>
                  </a:lnTo>
                  <a:lnTo>
                    <a:pt x="307746" y="362699"/>
                  </a:lnTo>
                  <a:lnTo>
                    <a:pt x="307835" y="362318"/>
                  </a:lnTo>
                  <a:lnTo>
                    <a:pt x="349084" y="176199"/>
                  </a:lnTo>
                  <a:lnTo>
                    <a:pt x="367665" y="139242"/>
                  </a:lnTo>
                  <a:lnTo>
                    <a:pt x="374904" y="137147"/>
                  </a:lnTo>
                  <a:lnTo>
                    <a:pt x="377571" y="124955"/>
                  </a:lnTo>
                  <a:lnTo>
                    <a:pt x="281355" y="124955"/>
                  </a:lnTo>
                  <a:lnTo>
                    <a:pt x="278688" y="137147"/>
                  </a:lnTo>
                  <a:lnTo>
                    <a:pt x="284314" y="138010"/>
                  </a:lnTo>
                  <a:lnTo>
                    <a:pt x="288404" y="139623"/>
                  </a:lnTo>
                  <a:lnTo>
                    <a:pt x="290880" y="142100"/>
                  </a:lnTo>
                  <a:lnTo>
                    <a:pt x="293357" y="144678"/>
                  </a:lnTo>
                  <a:lnTo>
                    <a:pt x="294601" y="148577"/>
                  </a:lnTo>
                  <a:lnTo>
                    <a:pt x="294601" y="161251"/>
                  </a:lnTo>
                  <a:lnTo>
                    <a:pt x="293839" y="168770"/>
                  </a:lnTo>
                  <a:lnTo>
                    <a:pt x="292125" y="176199"/>
                  </a:lnTo>
                  <a:lnTo>
                    <a:pt x="257263" y="333933"/>
                  </a:lnTo>
                  <a:lnTo>
                    <a:pt x="238785" y="371081"/>
                  </a:lnTo>
                  <a:lnTo>
                    <a:pt x="231444" y="372986"/>
                  </a:lnTo>
                  <a:lnTo>
                    <a:pt x="228777" y="385559"/>
                  </a:lnTo>
                  <a:lnTo>
                    <a:pt x="403758" y="385559"/>
                  </a:lnTo>
                  <a:lnTo>
                    <a:pt x="409613" y="362699"/>
                  </a:lnTo>
                  <a:lnTo>
                    <a:pt x="409714" y="362318"/>
                  </a:lnTo>
                  <a:lnTo>
                    <a:pt x="423291" y="309359"/>
                  </a:lnTo>
                  <a:close/>
                </a:path>
                <a:path w="820420" h="388620">
                  <a:moveTo>
                    <a:pt x="597408" y="196583"/>
                  </a:moveTo>
                  <a:lnTo>
                    <a:pt x="550926" y="196583"/>
                  </a:lnTo>
                  <a:lnTo>
                    <a:pt x="562063" y="149339"/>
                  </a:lnTo>
                  <a:lnTo>
                    <a:pt x="516153" y="149339"/>
                  </a:lnTo>
                  <a:lnTo>
                    <a:pt x="502920" y="186588"/>
                  </a:lnTo>
                  <a:lnTo>
                    <a:pt x="496722" y="194589"/>
                  </a:lnTo>
                  <a:lnTo>
                    <a:pt x="493674" y="197827"/>
                  </a:lnTo>
                  <a:lnTo>
                    <a:pt x="489775" y="200304"/>
                  </a:lnTo>
                  <a:lnTo>
                    <a:pt x="485203" y="201828"/>
                  </a:lnTo>
                  <a:lnTo>
                    <a:pt x="480631" y="203542"/>
                  </a:lnTo>
                  <a:lnTo>
                    <a:pt x="474713" y="204203"/>
                  </a:lnTo>
                  <a:lnTo>
                    <a:pt x="464908" y="204203"/>
                  </a:lnTo>
                  <a:lnTo>
                    <a:pt x="461289" y="219443"/>
                  </a:lnTo>
                  <a:lnTo>
                    <a:pt x="491109" y="219443"/>
                  </a:lnTo>
                  <a:lnTo>
                    <a:pt x="471385" y="302602"/>
                  </a:lnTo>
                  <a:lnTo>
                    <a:pt x="469493" y="311302"/>
                  </a:lnTo>
                  <a:lnTo>
                    <a:pt x="464527" y="340601"/>
                  </a:lnTo>
                  <a:lnTo>
                    <a:pt x="464527" y="346506"/>
                  </a:lnTo>
                  <a:lnTo>
                    <a:pt x="482727" y="382384"/>
                  </a:lnTo>
                  <a:lnTo>
                    <a:pt x="509676" y="388607"/>
                  </a:lnTo>
                  <a:lnTo>
                    <a:pt x="520306" y="388099"/>
                  </a:lnTo>
                  <a:lnTo>
                    <a:pt x="564794" y="368541"/>
                  </a:lnTo>
                  <a:lnTo>
                    <a:pt x="574243" y="359752"/>
                  </a:lnTo>
                  <a:lnTo>
                    <a:pt x="583298" y="350126"/>
                  </a:lnTo>
                  <a:lnTo>
                    <a:pt x="568540" y="335267"/>
                  </a:lnTo>
                  <a:lnTo>
                    <a:pt x="563359" y="341147"/>
                  </a:lnTo>
                  <a:lnTo>
                    <a:pt x="558368" y="346189"/>
                  </a:lnTo>
                  <a:lnTo>
                    <a:pt x="553567" y="350393"/>
                  </a:lnTo>
                  <a:lnTo>
                    <a:pt x="548919" y="353745"/>
                  </a:lnTo>
                  <a:lnTo>
                    <a:pt x="542925" y="357746"/>
                  </a:lnTo>
                  <a:lnTo>
                    <a:pt x="537019" y="359752"/>
                  </a:lnTo>
                  <a:lnTo>
                    <a:pt x="527011" y="359752"/>
                  </a:lnTo>
                  <a:lnTo>
                    <a:pt x="523862" y="358419"/>
                  </a:lnTo>
                  <a:lnTo>
                    <a:pt x="519582" y="352983"/>
                  </a:lnTo>
                  <a:lnTo>
                    <a:pt x="518439" y="348602"/>
                  </a:lnTo>
                  <a:lnTo>
                    <a:pt x="518439" y="338035"/>
                  </a:lnTo>
                  <a:lnTo>
                    <a:pt x="526821" y="295554"/>
                  </a:lnTo>
                  <a:lnTo>
                    <a:pt x="545401" y="219443"/>
                  </a:lnTo>
                  <a:lnTo>
                    <a:pt x="592264" y="219443"/>
                  </a:lnTo>
                  <a:lnTo>
                    <a:pt x="597408" y="196583"/>
                  </a:lnTo>
                  <a:close/>
                </a:path>
                <a:path w="820420" h="388620">
                  <a:moveTo>
                    <a:pt x="819899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819899" y="25908"/>
                  </a:lnTo>
                  <a:lnTo>
                    <a:pt x="81989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7958" y="500633"/>
              <a:ext cx="7792212" cy="34442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863" y="1059180"/>
              <a:ext cx="9201911" cy="631240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1022" y="483870"/>
              <a:ext cx="6376416" cy="40843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6241" y="1120902"/>
              <a:ext cx="6659880" cy="40843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224" y="1827276"/>
              <a:ext cx="8682228" cy="492556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3233" y="447294"/>
              <a:ext cx="6067043" cy="40843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615" y="876300"/>
              <a:ext cx="5068823" cy="333755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7491" y="4064508"/>
              <a:ext cx="5571744" cy="346557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300"/>
              <a:ext cx="2052935" cy="75438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8435" y="364235"/>
              <a:ext cx="5137403" cy="2286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4035" y="4282440"/>
              <a:ext cx="6981444" cy="320982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74035" y="810963"/>
              <a:ext cx="7047287" cy="340063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3233" y="447294"/>
              <a:ext cx="6067043" cy="40843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19" y="1114044"/>
              <a:ext cx="5032247" cy="332689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1059" y="4044696"/>
              <a:ext cx="5387340" cy="361340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3233" y="447294"/>
              <a:ext cx="6067043" cy="40843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112" y="1114044"/>
              <a:ext cx="9108947" cy="625754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3233" y="447294"/>
              <a:ext cx="6067043" cy="40843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863" y="1510283"/>
              <a:ext cx="9144000" cy="55626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6690" y="447294"/>
            <a:ext cx="2619755" cy="40843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62451" y="1311608"/>
            <a:ext cx="8806180" cy="54476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678805">
              <a:lnSpc>
                <a:spcPct val="100400"/>
              </a:lnSpc>
              <a:spcBef>
                <a:spcPts val="105"/>
              </a:spcBef>
            </a:pP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Curva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Verdana"/>
                <a:cs typeface="Verdana"/>
              </a:rPr>
              <a:t>derecha </a:t>
            </a:r>
            <a:r>
              <a:rPr dirty="0" sz="2300" spc="-20">
                <a:solidFill>
                  <a:srgbClr val="FFFFFF"/>
                </a:solidFill>
                <a:latin typeface="Verdana"/>
                <a:cs typeface="Verdana"/>
              </a:rPr>
              <a:t>Carretera</a:t>
            </a:r>
            <a:r>
              <a:rPr dirty="0" sz="23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Secundaria </a:t>
            </a:r>
            <a:r>
              <a:rPr dirty="0" sz="2300" spc="55">
                <a:solidFill>
                  <a:srgbClr val="FFFFFF"/>
                </a:solidFill>
                <a:latin typeface="Verdana"/>
                <a:cs typeface="Verdana"/>
              </a:rPr>
              <a:t>Ve</a:t>
            </a:r>
            <a:r>
              <a:rPr dirty="0" sz="23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95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23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95">
                <a:solidFill>
                  <a:srgbClr val="FFFFFF"/>
                </a:solidFill>
                <a:latin typeface="Verdana"/>
                <a:cs typeface="Verdana"/>
              </a:rPr>
              <a:t>60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Verdana"/>
                <a:cs typeface="Verdana"/>
              </a:rPr>
              <a:t>Km/h</a:t>
            </a:r>
            <a:endParaRPr sz="2300">
              <a:latin typeface="Verdana"/>
              <a:cs typeface="Verdana"/>
            </a:endParaRPr>
          </a:p>
          <a:p>
            <a:pPr marL="12700" marR="6765290">
              <a:lnSpc>
                <a:spcPct val="100400"/>
              </a:lnSpc>
            </a:pP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Radio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95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23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113</a:t>
            </a:r>
            <a:r>
              <a:rPr dirty="0" sz="23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50">
                <a:solidFill>
                  <a:srgbClr val="FFFFFF"/>
                </a:solidFill>
                <a:latin typeface="Verdana"/>
                <a:cs typeface="Verdana"/>
              </a:rPr>
              <a:t>m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Lc</a:t>
            </a:r>
            <a:r>
              <a:rPr dirty="0" sz="23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95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04">
                <a:solidFill>
                  <a:srgbClr val="FFFFFF"/>
                </a:solidFill>
                <a:latin typeface="Verdana"/>
                <a:cs typeface="Verdana"/>
              </a:rPr>
              <a:t>95,75</a:t>
            </a:r>
            <a:r>
              <a:rPr dirty="0" sz="23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5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2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300" spc="-245">
                <a:solidFill>
                  <a:srgbClr val="FFFFFF"/>
                </a:solidFill>
                <a:latin typeface="Verdana"/>
                <a:cs typeface="Verdana"/>
              </a:rPr>
              <a:t>PT</a:t>
            </a:r>
            <a:r>
              <a:rPr dirty="0" sz="23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95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23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15">
                <a:solidFill>
                  <a:srgbClr val="FFFFFF"/>
                </a:solidFill>
                <a:latin typeface="Verdana"/>
                <a:cs typeface="Verdana"/>
              </a:rPr>
              <a:t>K0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95">
                <a:solidFill>
                  <a:srgbClr val="FFFFFF"/>
                </a:solidFill>
                <a:latin typeface="Verdana"/>
                <a:cs typeface="Verdana"/>
              </a:rPr>
              <a:t>+</a:t>
            </a:r>
            <a:r>
              <a:rPr dirty="0" sz="23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30">
                <a:solidFill>
                  <a:srgbClr val="FFFFFF"/>
                </a:solidFill>
                <a:latin typeface="Verdana"/>
                <a:cs typeface="Verdana"/>
              </a:rPr>
              <a:t>465,32</a:t>
            </a:r>
            <a:endParaRPr sz="2300">
              <a:latin typeface="Verdana"/>
              <a:cs typeface="Verdana"/>
            </a:endParaRPr>
          </a:p>
          <a:p>
            <a:pPr marL="12700" marR="3362960">
              <a:lnSpc>
                <a:spcPct val="100400"/>
              </a:lnSpc>
              <a:spcBef>
                <a:spcPts val="5"/>
              </a:spcBef>
            </a:pP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Pendiente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35">
                <a:solidFill>
                  <a:srgbClr val="FFFFFF"/>
                </a:solidFill>
                <a:latin typeface="Verdana"/>
                <a:cs typeface="Verdana"/>
              </a:rPr>
              <a:t>longitudinal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12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3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3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20">
                <a:solidFill>
                  <a:srgbClr val="FFFFFF"/>
                </a:solidFill>
                <a:latin typeface="Verdana"/>
                <a:cs typeface="Verdana"/>
              </a:rPr>
              <a:t>vía:</a:t>
            </a:r>
            <a:r>
              <a:rPr dirty="0" sz="23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95">
                <a:solidFill>
                  <a:srgbClr val="FFFFFF"/>
                </a:solidFill>
                <a:latin typeface="Verdana"/>
                <a:cs typeface="Verdana"/>
              </a:rPr>
              <a:t>+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dirty="0" sz="23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745">
                <a:solidFill>
                  <a:srgbClr val="FFFFFF"/>
                </a:solidFill>
                <a:latin typeface="Verdana"/>
                <a:cs typeface="Verdana"/>
              </a:rPr>
              <a:t>%</a:t>
            </a:r>
            <a:r>
              <a:rPr dirty="0" sz="2300" spc="105">
                <a:solidFill>
                  <a:srgbClr val="FFFFFF"/>
                </a:solidFill>
                <a:latin typeface="Verdana"/>
                <a:cs typeface="Verdana"/>
              </a:rPr>
              <a:t> Cota</a:t>
            </a:r>
            <a:r>
              <a:rPr dirty="0" sz="23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23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23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K0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95">
                <a:solidFill>
                  <a:srgbClr val="FFFFFF"/>
                </a:solidFill>
                <a:latin typeface="Verdana"/>
                <a:cs typeface="Verdana"/>
              </a:rPr>
              <a:t>+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04">
                <a:solidFill>
                  <a:srgbClr val="FFFFFF"/>
                </a:solidFill>
                <a:latin typeface="Verdana"/>
                <a:cs typeface="Verdana"/>
              </a:rPr>
              <a:t>00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95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95">
                <a:solidFill>
                  <a:srgbClr val="FFFFFF"/>
                </a:solidFill>
                <a:latin typeface="Verdana"/>
                <a:cs typeface="Verdana"/>
              </a:rPr>
              <a:t>250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5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2300">
              <a:latin typeface="Verdana"/>
              <a:cs typeface="Verdana"/>
            </a:endParaRPr>
          </a:p>
          <a:p>
            <a:pPr algn="just" marL="12700">
              <a:lnSpc>
                <a:spcPct val="100000"/>
              </a:lnSpc>
              <a:spcBef>
                <a:spcPts val="2780"/>
              </a:spcBef>
            </a:pP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300" spc="-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Verdana"/>
                <a:cs typeface="Verdana"/>
              </a:rPr>
              <a:t>acuerdo</a:t>
            </a:r>
            <a:r>
              <a:rPr dirty="0" sz="23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19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20">
                <a:solidFill>
                  <a:srgbClr val="FFFFFF"/>
                </a:solidFill>
                <a:latin typeface="Verdana"/>
                <a:cs typeface="Verdana"/>
              </a:rPr>
              <a:t>los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0">
                <a:solidFill>
                  <a:srgbClr val="FFFFFF"/>
                </a:solidFill>
                <a:latin typeface="Verdana"/>
                <a:cs typeface="Verdana"/>
              </a:rPr>
              <a:t>datos,</a:t>
            </a:r>
            <a:r>
              <a:rPr dirty="0" sz="23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calcular:</a:t>
            </a:r>
            <a:endParaRPr sz="2300">
              <a:latin typeface="Verdana"/>
              <a:cs typeface="Verdana"/>
            </a:endParaRPr>
          </a:p>
          <a:p>
            <a:pPr algn="just" marL="12700" marR="5080">
              <a:lnSpc>
                <a:spcPts val="2220"/>
              </a:lnSpc>
              <a:spcBef>
                <a:spcPts val="540"/>
              </a:spcBef>
            </a:pP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2300" spc="3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Peralte</a:t>
            </a:r>
            <a:r>
              <a:rPr dirty="0" sz="2300" spc="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dirty="0" sz="2300" spc="3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todas</a:t>
            </a:r>
            <a:r>
              <a:rPr dirty="0" sz="2300" spc="3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las</a:t>
            </a:r>
            <a:r>
              <a:rPr dirty="0" sz="2300" spc="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abscisas</a:t>
            </a:r>
            <a:r>
              <a:rPr dirty="0" sz="2300" spc="3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12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300" spc="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300" spc="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curva,</a:t>
            </a:r>
            <a:r>
              <a:rPr dirty="0" sz="2300" spc="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teniendo</a:t>
            </a:r>
            <a:r>
              <a:rPr dirty="0" sz="2300" spc="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Verdana"/>
                <a:cs typeface="Verdana"/>
              </a:rPr>
              <a:t>en </a:t>
            </a:r>
            <a:r>
              <a:rPr dirty="0" sz="2300" spc="60">
                <a:solidFill>
                  <a:srgbClr val="FFFFFF"/>
                </a:solidFill>
                <a:latin typeface="Verdana"/>
                <a:cs typeface="Verdana"/>
              </a:rPr>
              <a:t>cuenta</a:t>
            </a:r>
            <a:r>
              <a:rPr dirty="0" sz="23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3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Verdana"/>
                <a:cs typeface="Verdana"/>
              </a:rPr>
              <a:t>cuerda</a:t>
            </a:r>
            <a:r>
              <a:rPr dirty="0" sz="23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unidad</a:t>
            </a:r>
            <a:r>
              <a:rPr dirty="0" sz="2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3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realizando</a:t>
            </a:r>
            <a:r>
              <a:rPr dirty="0" sz="2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3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50">
                <a:solidFill>
                  <a:srgbClr val="FFFFFF"/>
                </a:solidFill>
                <a:latin typeface="Verdana"/>
                <a:cs typeface="Verdana"/>
              </a:rPr>
              <a:t>transición</a:t>
            </a:r>
            <a:r>
              <a:rPr dirty="0" sz="230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por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 fuera </a:t>
            </a:r>
            <a:r>
              <a:rPr dirty="0" sz="2300" spc="12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3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dirty="0" sz="23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curva.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2300">
              <a:latin typeface="Verdana"/>
              <a:cs typeface="Verdana"/>
            </a:endParaRPr>
          </a:p>
          <a:p>
            <a:pPr algn="just" marL="12700" marR="8255">
              <a:lnSpc>
                <a:spcPts val="2210"/>
              </a:lnSpc>
            </a:pPr>
            <a:r>
              <a:rPr dirty="0" sz="2300" spc="-20">
                <a:solidFill>
                  <a:srgbClr val="FFFFFF"/>
                </a:solidFill>
                <a:latin typeface="Verdana"/>
                <a:cs typeface="Verdana"/>
              </a:rPr>
              <a:t>Diseñar</a:t>
            </a:r>
            <a:r>
              <a:rPr dirty="0" sz="2300" spc="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120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2300" spc="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dirty="0" sz="2300" spc="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valor</a:t>
            </a:r>
            <a:r>
              <a:rPr dirty="0" sz="2300" spc="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entero</a:t>
            </a:r>
            <a:r>
              <a:rPr dirty="0" sz="2300" spc="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múltiplo</a:t>
            </a:r>
            <a:r>
              <a:rPr dirty="0" sz="2300" spc="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12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300" spc="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10</a:t>
            </a:r>
            <a:r>
              <a:rPr dirty="0" sz="2300" spc="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más</a:t>
            </a:r>
            <a:r>
              <a:rPr dirty="0" sz="2300" spc="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próximo</a:t>
            </a:r>
            <a:r>
              <a:rPr dirty="0" sz="2300" spc="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Verdana"/>
                <a:cs typeface="Verdana"/>
              </a:rPr>
              <a:t>al </a:t>
            </a:r>
            <a:r>
              <a:rPr dirty="0" sz="2300" spc="-50">
                <a:solidFill>
                  <a:srgbClr val="FFFFFF"/>
                </a:solidFill>
                <a:latin typeface="Verdana"/>
                <a:cs typeface="Verdana"/>
              </a:rPr>
              <a:t>valor</a:t>
            </a:r>
            <a:r>
              <a:rPr dirty="0" sz="23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70">
                <a:solidFill>
                  <a:srgbClr val="FFFFFF"/>
                </a:solidFill>
                <a:latin typeface="Verdana"/>
                <a:cs typeface="Verdana"/>
              </a:rPr>
              <a:t>mínimo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125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23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Verdana"/>
                <a:cs typeface="Verdana"/>
              </a:rPr>
              <a:t>Lt.</a:t>
            </a:r>
            <a:endParaRPr sz="230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299"/>
            <a:ext cx="10058400" cy="7543800"/>
            <a:chOff x="0" y="114299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300"/>
              <a:ext cx="10058400" cy="75438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4299"/>
              <a:ext cx="10058400" cy="75438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6690" y="447294"/>
              <a:ext cx="2619755" cy="40843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2390" y="968763"/>
            <a:ext cx="6224270" cy="9652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180" b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050" spc="-204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 b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22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420" b="0">
                <a:solidFill>
                  <a:srgbClr val="FFFFFF"/>
                </a:solidFill>
                <a:latin typeface="Verdana"/>
                <a:cs typeface="Verdana"/>
              </a:rPr>
              <a:t>8,0%</a:t>
            </a:r>
            <a:r>
              <a:rPr dirty="0" sz="3050" spc="-19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80" b="0">
                <a:solidFill>
                  <a:srgbClr val="FFFFFF"/>
                </a:solidFill>
                <a:latin typeface="Verdana"/>
                <a:cs typeface="Verdana"/>
              </a:rPr>
              <a:t>(por</a:t>
            </a:r>
            <a:r>
              <a:rPr dirty="0" sz="3050" spc="-21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" b="0">
                <a:solidFill>
                  <a:srgbClr val="FFFFFF"/>
                </a:solidFill>
                <a:latin typeface="Verdana"/>
                <a:cs typeface="Verdana"/>
              </a:rPr>
              <a:t>tabla)</a:t>
            </a:r>
            <a:endParaRPr sz="3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3050" b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3050" spc="-14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110" b="0">
                <a:solidFill>
                  <a:srgbClr val="FFFFFF"/>
                </a:solidFill>
                <a:latin typeface="Verdana"/>
                <a:cs typeface="Verdana"/>
              </a:rPr>
              <a:t>acuerdo</a:t>
            </a:r>
            <a:r>
              <a:rPr dirty="0" sz="3050" spc="-185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b="0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dirty="0" sz="3050" spc="-18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b="0">
                <a:solidFill>
                  <a:srgbClr val="FFFFFF"/>
                </a:solidFill>
                <a:latin typeface="Verdana"/>
                <a:cs typeface="Verdana"/>
              </a:rPr>
              <a:t>manual</a:t>
            </a:r>
            <a:r>
              <a:rPr dirty="0" sz="3050" spc="-210" b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0" b="0">
                <a:solidFill>
                  <a:srgbClr val="FFFFFF"/>
                </a:solidFill>
                <a:latin typeface="Verdana"/>
                <a:cs typeface="Verdana"/>
              </a:rPr>
              <a:t>tenemos: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14896" y="1907578"/>
            <a:ext cx="1979295" cy="49593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254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54">
                <a:solidFill>
                  <a:srgbClr val="FFFFFF"/>
                </a:solidFill>
                <a:latin typeface="Verdana"/>
                <a:cs typeface="Verdana"/>
              </a:rPr>
              <a:t>3,65</a:t>
            </a:r>
            <a:r>
              <a:rPr dirty="0" sz="30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62390" y="1907578"/>
            <a:ext cx="3133725" cy="14344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  <a:tabLst>
                <a:tab pos="1386840" algn="l"/>
              </a:tabLst>
            </a:pPr>
            <a:r>
              <a:rPr dirty="0" sz="3050" spc="110">
                <a:solidFill>
                  <a:srgbClr val="FFFFFF"/>
                </a:solidFill>
                <a:latin typeface="Verdana"/>
                <a:cs typeface="Verdana"/>
              </a:rPr>
              <a:t>Calzada</a:t>
            </a:r>
            <a:r>
              <a:rPr dirty="0" sz="30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54">
                <a:solidFill>
                  <a:srgbClr val="FFFFFF"/>
                </a:solidFill>
                <a:latin typeface="Verdana"/>
                <a:cs typeface="Verdana"/>
              </a:rPr>
              <a:t>7,3</a:t>
            </a:r>
            <a:r>
              <a:rPr dirty="0" sz="30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m </a:t>
            </a:r>
            <a:r>
              <a:rPr dirty="0" sz="3050" spc="-9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05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máx</a:t>
            </a:r>
            <a:r>
              <a:rPr dirty="0" sz="30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54">
                <a:solidFill>
                  <a:srgbClr val="FFFFFF"/>
                </a:solidFill>
                <a:latin typeface="Verdana"/>
                <a:cs typeface="Verdana"/>
              </a:rPr>
              <a:t>0,6</a:t>
            </a:r>
            <a:r>
              <a:rPr dirty="0" sz="30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975">
                <a:solidFill>
                  <a:srgbClr val="FFFFFF"/>
                </a:solidFill>
                <a:latin typeface="Verdana"/>
                <a:cs typeface="Verdana"/>
              </a:rPr>
              <a:t>%</a:t>
            </a:r>
            <a:r>
              <a:rPr dirty="0" sz="3050" spc="-95">
                <a:solidFill>
                  <a:srgbClr val="FFFFFF"/>
                </a:solidFill>
                <a:latin typeface="Verdana"/>
                <a:cs typeface="Verdana"/>
              </a:rPr>
              <a:t> m</a:t>
            </a:r>
            <a:r>
              <a:rPr dirty="0" sz="30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5">
                <a:solidFill>
                  <a:srgbClr val="FFFFFF"/>
                </a:solidFill>
                <a:latin typeface="Verdana"/>
                <a:cs typeface="Verdana"/>
              </a:rPr>
              <a:t>min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54">
                <a:solidFill>
                  <a:srgbClr val="FFFFFF"/>
                </a:solidFill>
                <a:latin typeface="Verdana"/>
                <a:cs typeface="Verdana"/>
              </a:rPr>
              <a:t>0,365</a:t>
            </a:r>
            <a:r>
              <a:rPr dirty="0" sz="30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975">
                <a:solidFill>
                  <a:srgbClr val="FFFFFF"/>
                </a:solidFill>
                <a:latin typeface="Verdana"/>
                <a:cs typeface="Verdana"/>
              </a:rPr>
              <a:t>%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62390" y="5193336"/>
            <a:ext cx="3036570" cy="14344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  <a:tabLst>
                <a:tab pos="1818005" algn="l"/>
              </a:tabLst>
            </a:pPr>
            <a:r>
              <a:rPr dirty="0" sz="3050" spc="-235">
                <a:solidFill>
                  <a:srgbClr val="FFFFFF"/>
                </a:solidFill>
                <a:latin typeface="Verdana"/>
                <a:cs typeface="Verdana"/>
              </a:rPr>
              <a:t>Lt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30">
                <a:solidFill>
                  <a:srgbClr val="FFFFFF"/>
                </a:solidFill>
                <a:latin typeface="Verdana"/>
                <a:cs typeface="Verdana"/>
              </a:rPr>
              <a:t>min</a:t>
            </a:r>
            <a:r>
              <a:rPr dirty="0" sz="30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54">
                <a:solidFill>
                  <a:srgbClr val="FFFFFF"/>
                </a:solidFill>
                <a:latin typeface="Verdana"/>
                <a:cs typeface="Verdana"/>
              </a:rPr>
              <a:t>48,67</a:t>
            </a:r>
            <a:r>
              <a:rPr dirty="0" sz="30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m </a:t>
            </a:r>
            <a:r>
              <a:rPr dirty="0" sz="3050" spc="-235">
                <a:solidFill>
                  <a:srgbClr val="FFFFFF"/>
                </a:solidFill>
                <a:latin typeface="Verdana"/>
                <a:cs typeface="Verdana"/>
              </a:rPr>
              <a:t>Lt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máx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70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050" spc="-240">
                <a:solidFill>
                  <a:srgbClr val="FFFFFF"/>
                </a:solidFill>
                <a:latin typeface="Verdana"/>
                <a:cs typeface="Verdana"/>
              </a:rPr>
              <a:t>80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m </a:t>
            </a:r>
            <a:r>
              <a:rPr dirty="0" sz="3050" spc="-235">
                <a:solidFill>
                  <a:srgbClr val="FFFFFF"/>
                </a:solidFill>
                <a:latin typeface="Verdana"/>
                <a:cs typeface="Verdana"/>
              </a:rPr>
              <a:t>Lt</a:t>
            </a:r>
            <a:r>
              <a:rPr dirty="0" sz="30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60">
                <a:solidFill>
                  <a:srgbClr val="FFFFFF"/>
                </a:solidFill>
                <a:latin typeface="Verdana"/>
                <a:cs typeface="Verdana"/>
              </a:rPr>
              <a:t>Diseño= </a:t>
            </a:r>
            <a:r>
              <a:rPr dirty="0" sz="3050" spc="-25">
                <a:solidFill>
                  <a:srgbClr val="FFFFFF"/>
                </a:solidFill>
                <a:latin typeface="Verdana"/>
                <a:cs typeface="Verdana"/>
              </a:rPr>
              <a:t>50m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62465" y="6714172"/>
            <a:ext cx="12966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>
                <a:solidFill>
                  <a:srgbClr val="FFFFFF"/>
                </a:solidFill>
                <a:latin typeface="Verdana"/>
                <a:cs typeface="Verdana"/>
              </a:rPr>
              <a:t>entonces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585728" y="6601463"/>
            <a:ext cx="3268979" cy="49593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-9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05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Verdana"/>
                <a:cs typeface="Verdana"/>
              </a:rPr>
              <a:t>recalculad</a:t>
            </a:r>
            <a:r>
              <a:rPr dirty="0" sz="1300" spc="-1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375">
                <a:solidFill>
                  <a:srgbClr val="FFFFFF"/>
                </a:solidFill>
                <a:latin typeface="Verdana"/>
                <a:cs typeface="Verdana"/>
              </a:rPr>
              <a:t>0,584%</a:t>
            </a:r>
            <a:endParaRPr sz="3050">
              <a:latin typeface="Verdana"/>
              <a:cs typeface="Verdan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9095" y="3806952"/>
              <a:ext cx="2240279" cy="97383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4816" y="2859024"/>
              <a:ext cx="4515611" cy="309829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299"/>
            <a:ext cx="10058400" cy="7543800"/>
            <a:chOff x="0" y="114299"/>
            <a:chExt cx="10058400" cy="7543800"/>
          </a:xfrm>
        </p:grpSpPr>
        <p:sp>
          <p:nvSpPr>
            <p:cNvPr id="3" name="object 3" descr=""/>
            <p:cNvSpPr/>
            <p:nvPr/>
          </p:nvSpPr>
          <p:spPr>
            <a:xfrm>
              <a:off x="1216152" y="2494788"/>
              <a:ext cx="3813175" cy="1268095"/>
            </a:xfrm>
            <a:custGeom>
              <a:avLst/>
              <a:gdLst/>
              <a:ahLst/>
              <a:cxnLst/>
              <a:rect l="l" t="t" r="r" b="b"/>
              <a:pathLst>
                <a:path w="3813175" h="1268095">
                  <a:moveTo>
                    <a:pt x="3813048" y="1267967"/>
                  </a:moveTo>
                  <a:lnTo>
                    <a:pt x="0" y="1267967"/>
                  </a:lnTo>
                  <a:lnTo>
                    <a:pt x="0" y="0"/>
                  </a:lnTo>
                  <a:lnTo>
                    <a:pt x="3813048" y="0"/>
                  </a:lnTo>
                  <a:lnTo>
                    <a:pt x="3813048" y="12679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216152" y="2494788"/>
              <a:ext cx="3813175" cy="1268095"/>
            </a:xfrm>
            <a:custGeom>
              <a:avLst/>
              <a:gdLst/>
              <a:ahLst/>
              <a:cxnLst/>
              <a:rect l="l" t="t" r="r" b="b"/>
              <a:pathLst>
                <a:path w="3813175" h="1268095">
                  <a:moveTo>
                    <a:pt x="0" y="0"/>
                  </a:moveTo>
                  <a:lnTo>
                    <a:pt x="3813048" y="0"/>
                  </a:lnTo>
                  <a:lnTo>
                    <a:pt x="3813048" y="1267967"/>
                  </a:lnTo>
                  <a:lnTo>
                    <a:pt x="0" y="1267967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6690" y="447294"/>
              <a:ext cx="2619755" cy="408432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662390" y="968763"/>
            <a:ext cx="2974340" cy="9652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19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0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4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dirty="0" sz="305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975">
                <a:solidFill>
                  <a:srgbClr val="FFFFFF"/>
                </a:solidFill>
                <a:latin typeface="Verdana"/>
                <a:cs typeface="Verdana"/>
              </a:rPr>
              <a:t>%</a:t>
            </a:r>
            <a:endParaRPr sz="3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3050" spc="-235">
                <a:solidFill>
                  <a:srgbClr val="FFFFFF"/>
                </a:solidFill>
                <a:latin typeface="Verdana"/>
                <a:cs typeface="Verdana"/>
              </a:rPr>
              <a:t>Lt</a:t>
            </a:r>
            <a:r>
              <a:rPr dirty="0" sz="305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75">
                <a:solidFill>
                  <a:srgbClr val="FFFFFF"/>
                </a:solidFill>
                <a:latin typeface="Verdana"/>
                <a:cs typeface="Verdana"/>
              </a:rPr>
              <a:t>Diseño</a:t>
            </a:r>
            <a:r>
              <a:rPr dirty="0" sz="30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30">
                <a:solidFill>
                  <a:srgbClr val="FFFFFF"/>
                </a:solidFill>
                <a:latin typeface="Verdana"/>
                <a:cs typeface="Verdana"/>
              </a:rPr>
              <a:t>50m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62390" y="3785017"/>
            <a:ext cx="8561070" cy="2844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202680">
              <a:lnSpc>
                <a:spcPct val="101000"/>
              </a:lnSpc>
              <a:spcBef>
                <a:spcPts val="95"/>
              </a:spcBef>
            </a:pP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05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54">
                <a:solidFill>
                  <a:srgbClr val="FFFFFF"/>
                </a:solidFill>
                <a:latin typeface="Verdana"/>
                <a:cs typeface="Verdana"/>
              </a:rPr>
              <a:t>12,5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m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Lc</a:t>
            </a:r>
            <a:r>
              <a:rPr dirty="0" sz="30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50">
                <a:solidFill>
                  <a:srgbClr val="FFFFFF"/>
                </a:solidFill>
                <a:latin typeface="Verdana"/>
                <a:cs typeface="Verdana"/>
              </a:rPr>
              <a:t>95,75</a:t>
            </a:r>
            <a:r>
              <a:rPr dirty="0" sz="305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3050">
              <a:latin typeface="Verdana"/>
              <a:cs typeface="Verdana"/>
            </a:endParaRPr>
          </a:p>
          <a:p>
            <a:pPr marL="12700" marR="5078730">
              <a:lnSpc>
                <a:spcPts val="3700"/>
              </a:lnSpc>
              <a:spcBef>
                <a:spcPts val="125"/>
              </a:spcBef>
            </a:pPr>
            <a:r>
              <a:rPr dirty="0" sz="3050" spc="-300">
                <a:solidFill>
                  <a:srgbClr val="FFFFFF"/>
                </a:solidFill>
                <a:latin typeface="Verdana"/>
                <a:cs typeface="Verdana"/>
              </a:rPr>
              <a:t>PT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70">
                <a:solidFill>
                  <a:srgbClr val="FFFFFF"/>
                </a:solidFill>
                <a:latin typeface="Verdana"/>
                <a:cs typeface="Verdana"/>
              </a:rPr>
              <a:t>K0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+</a:t>
            </a:r>
            <a:r>
              <a:rPr dirty="0" sz="30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80">
                <a:solidFill>
                  <a:srgbClr val="FFFFFF"/>
                </a:solidFill>
                <a:latin typeface="Verdana"/>
                <a:cs typeface="Verdana"/>
              </a:rPr>
              <a:t>465,32 </a:t>
            </a:r>
            <a:r>
              <a:rPr dirty="0" sz="3050" spc="165">
                <a:solidFill>
                  <a:srgbClr val="FFFFFF"/>
                </a:solidFill>
                <a:latin typeface="Verdana"/>
                <a:cs typeface="Verdana"/>
              </a:rPr>
              <a:t>PC</a:t>
            </a:r>
            <a:r>
              <a:rPr dirty="0" sz="305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54">
                <a:solidFill>
                  <a:srgbClr val="FFFFFF"/>
                </a:solidFill>
                <a:latin typeface="Verdana"/>
                <a:cs typeface="Verdana"/>
              </a:rPr>
              <a:t>K0 </a:t>
            </a:r>
            <a:r>
              <a:rPr dirty="0" sz="3050" spc="-650">
                <a:solidFill>
                  <a:srgbClr val="FFFFFF"/>
                </a:solidFill>
                <a:latin typeface="Verdana"/>
                <a:cs typeface="Verdana"/>
              </a:rPr>
              <a:t>+</a:t>
            </a:r>
            <a:r>
              <a:rPr dirty="0" sz="30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15">
                <a:solidFill>
                  <a:srgbClr val="FFFFFF"/>
                </a:solidFill>
                <a:latin typeface="Verdana"/>
                <a:cs typeface="Verdana"/>
              </a:rPr>
              <a:t>369,57m</a:t>
            </a:r>
            <a:endParaRPr sz="3050">
              <a:latin typeface="Verdana"/>
              <a:cs typeface="Verdana"/>
            </a:endParaRPr>
          </a:p>
          <a:p>
            <a:pPr marL="255904">
              <a:lnSpc>
                <a:spcPct val="100000"/>
              </a:lnSpc>
              <a:spcBef>
                <a:spcPts val="3610"/>
              </a:spcBef>
              <a:tabLst>
                <a:tab pos="4435475" algn="l"/>
              </a:tabLst>
            </a:pPr>
            <a:r>
              <a:rPr dirty="0" sz="3050" spc="-114" b="1">
                <a:solidFill>
                  <a:srgbClr val="FFFF00"/>
                </a:solidFill>
                <a:latin typeface="Tahoma"/>
                <a:cs typeface="Tahoma"/>
              </a:rPr>
              <a:t>Transición</a:t>
            </a:r>
            <a:r>
              <a:rPr dirty="0" sz="3050" spc="-80" b="1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dirty="0" sz="3050" spc="135" b="1">
                <a:solidFill>
                  <a:srgbClr val="FFFF00"/>
                </a:solidFill>
                <a:latin typeface="Tahoma"/>
                <a:cs typeface="Tahoma"/>
              </a:rPr>
              <a:t>de</a:t>
            </a:r>
            <a:r>
              <a:rPr dirty="0" sz="3050" spc="-50" b="1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dirty="0" sz="3050" spc="-10" b="1">
                <a:solidFill>
                  <a:srgbClr val="FFFF00"/>
                </a:solidFill>
                <a:latin typeface="Tahoma"/>
                <a:cs typeface="Tahoma"/>
              </a:rPr>
              <a:t>peralte</a:t>
            </a:r>
            <a:r>
              <a:rPr dirty="0" sz="3050" b="1">
                <a:solidFill>
                  <a:srgbClr val="FFFF00"/>
                </a:solidFill>
                <a:latin typeface="Tahoma"/>
                <a:cs typeface="Tahoma"/>
              </a:rPr>
              <a:t>	por</a:t>
            </a:r>
            <a:r>
              <a:rPr dirty="0" sz="3050" spc="-100" b="1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dirty="0" sz="3050" spc="-65" b="1">
                <a:solidFill>
                  <a:srgbClr val="FFFF00"/>
                </a:solidFill>
                <a:latin typeface="Tahoma"/>
                <a:cs typeface="Tahoma"/>
              </a:rPr>
              <a:t>fuera</a:t>
            </a:r>
            <a:r>
              <a:rPr dirty="0" sz="3050" spc="-105" b="1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dirty="0" sz="3050" spc="114" b="1">
                <a:solidFill>
                  <a:srgbClr val="FFFF00"/>
                </a:solidFill>
                <a:latin typeface="Tahoma"/>
                <a:cs typeface="Tahoma"/>
              </a:rPr>
              <a:t>de</a:t>
            </a:r>
            <a:r>
              <a:rPr dirty="0" sz="3050" spc="-105" b="1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dirty="0" sz="3050" b="1">
                <a:solidFill>
                  <a:srgbClr val="FFFF00"/>
                </a:solidFill>
                <a:latin typeface="Tahoma"/>
                <a:cs typeface="Tahoma"/>
              </a:rPr>
              <a:t>la</a:t>
            </a:r>
            <a:r>
              <a:rPr dirty="0" sz="3050" spc="-130" b="1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dirty="0" sz="3050" spc="-10" b="1">
                <a:solidFill>
                  <a:srgbClr val="FFFF00"/>
                </a:solidFill>
                <a:latin typeface="Tahoma"/>
                <a:cs typeface="Tahoma"/>
              </a:rPr>
              <a:t>curva.</a:t>
            </a:r>
            <a:endParaRPr sz="3050">
              <a:latin typeface="Tahoma"/>
              <a:cs typeface="Tahom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2045017" y="2979419"/>
            <a:ext cx="276225" cy="260985"/>
          </a:xfrm>
          <a:custGeom>
            <a:avLst/>
            <a:gdLst/>
            <a:ahLst/>
            <a:cxnLst/>
            <a:rect l="l" t="t" r="r" b="b"/>
            <a:pathLst>
              <a:path w="276225" h="260985">
                <a:moveTo>
                  <a:pt x="201549" y="260604"/>
                </a:moveTo>
                <a:lnTo>
                  <a:pt x="158019" y="260604"/>
                </a:lnTo>
                <a:lnTo>
                  <a:pt x="107013" y="111740"/>
                </a:lnTo>
                <a:lnTo>
                  <a:pt x="102488" y="97535"/>
                </a:lnTo>
                <a:lnTo>
                  <a:pt x="92392" y="62674"/>
                </a:lnTo>
                <a:lnTo>
                  <a:pt x="89535" y="62483"/>
                </a:lnTo>
                <a:lnTo>
                  <a:pt x="87247" y="78146"/>
                </a:lnTo>
                <a:lnTo>
                  <a:pt x="83808" y="97416"/>
                </a:lnTo>
                <a:lnTo>
                  <a:pt x="79207" y="120294"/>
                </a:lnTo>
                <a:lnTo>
                  <a:pt x="58769" y="213455"/>
                </a:lnTo>
                <a:lnTo>
                  <a:pt x="57340" y="223075"/>
                </a:lnTo>
                <a:lnTo>
                  <a:pt x="57149" y="226980"/>
                </a:lnTo>
                <a:lnTo>
                  <a:pt x="57149" y="237267"/>
                </a:lnTo>
                <a:lnTo>
                  <a:pt x="58483" y="241172"/>
                </a:lnTo>
                <a:lnTo>
                  <a:pt x="63436" y="246126"/>
                </a:lnTo>
                <a:lnTo>
                  <a:pt x="67532" y="247745"/>
                </a:lnTo>
                <a:lnTo>
                  <a:pt x="73056" y="248411"/>
                </a:lnTo>
                <a:lnTo>
                  <a:pt x="70389" y="260604"/>
                </a:lnTo>
                <a:lnTo>
                  <a:pt x="0" y="260604"/>
                </a:lnTo>
                <a:lnTo>
                  <a:pt x="2667" y="248411"/>
                </a:lnTo>
                <a:lnTo>
                  <a:pt x="10001" y="246506"/>
                </a:lnTo>
                <a:lnTo>
                  <a:pt x="15335" y="242887"/>
                </a:lnTo>
                <a:lnTo>
                  <a:pt x="65055" y="43910"/>
                </a:lnTo>
                <a:lnTo>
                  <a:pt x="65817" y="36385"/>
                </a:lnTo>
                <a:lnTo>
                  <a:pt x="65817" y="23622"/>
                </a:lnTo>
                <a:lnTo>
                  <a:pt x="64579" y="19716"/>
                </a:lnTo>
                <a:lnTo>
                  <a:pt x="59626" y="14668"/>
                </a:lnTo>
                <a:lnTo>
                  <a:pt x="55530" y="13049"/>
                </a:lnTo>
                <a:lnTo>
                  <a:pt x="49910" y="12191"/>
                </a:lnTo>
                <a:lnTo>
                  <a:pt x="52577" y="0"/>
                </a:lnTo>
                <a:lnTo>
                  <a:pt x="125253" y="0"/>
                </a:lnTo>
                <a:lnTo>
                  <a:pt x="162210" y="108013"/>
                </a:lnTo>
                <a:lnTo>
                  <a:pt x="169375" y="129481"/>
                </a:lnTo>
                <a:lnTo>
                  <a:pt x="175736" y="149602"/>
                </a:lnTo>
                <a:lnTo>
                  <a:pt x="181311" y="168382"/>
                </a:lnTo>
                <a:lnTo>
                  <a:pt x="186118" y="185832"/>
                </a:lnTo>
                <a:lnTo>
                  <a:pt x="188594" y="185832"/>
                </a:lnTo>
                <a:lnTo>
                  <a:pt x="191593" y="168922"/>
                </a:lnTo>
                <a:lnTo>
                  <a:pt x="195012" y="151066"/>
                </a:lnTo>
                <a:lnTo>
                  <a:pt x="198841" y="132281"/>
                </a:lnTo>
                <a:lnTo>
                  <a:pt x="218217" y="43624"/>
                </a:lnTo>
                <a:lnTo>
                  <a:pt x="218979" y="36194"/>
                </a:lnTo>
                <a:lnTo>
                  <a:pt x="218979" y="23622"/>
                </a:lnTo>
                <a:lnTo>
                  <a:pt x="217741" y="19716"/>
                </a:lnTo>
                <a:lnTo>
                  <a:pt x="212788" y="14668"/>
                </a:lnTo>
                <a:lnTo>
                  <a:pt x="208787" y="13049"/>
                </a:lnTo>
                <a:lnTo>
                  <a:pt x="203073" y="12191"/>
                </a:lnTo>
                <a:lnTo>
                  <a:pt x="205739" y="0"/>
                </a:lnTo>
                <a:lnTo>
                  <a:pt x="276129" y="0"/>
                </a:lnTo>
                <a:lnTo>
                  <a:pt x="273462" y="12191"/>
                </a:lnTo>
                <a:lnTo>
                  <a:pt x="266223" y="14287"/>
                </a:lnTo>
                <a:lnTo>
                  <a:pt x="260889" y="17907"/>
                </a:lnTo>
                <a:lnTo>
                  <a:pt x="247649" y="51244"/>
                </a:lnTo>
                <a:lnTo>
                  <a:pt x="201549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2469927" y="3075432"/>
            <a:ext cx="235585" cy="26034"/>
          </a:xfrm>
          <a:custGeom>
            <a:avLst/>
            <a:gdLst/>
            <a:ahLst/>
            <a:cxnLst/>
            <a:rect l="l" t="t" r="r" b="b"/>
            <a:pathLst>
              <a:path w="235585" h="26035">
                <a:moveTo>
                  <a:pt x="235553" y="25908"/>
                </a:moveTo>
                <a:lnTo>
                  <a:pt x="0" y="25908"/>
                </a:lnTo>
                <a:lnTo>
                  <a:pt x="0" y="0"/>
                </a:lnTo>
                <a:lnTo>
                  <a:pt x="235553" y="0"/>
                </a:lnTo>
                <a:lnTo>
                  <a:pt x="23555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91160" y="2758439"/>
            <a:ext cx="137445" cy="14477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46310" y="3310128"/>
            <a:ext cx="176974" cy="195072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sp>
          <p:nvSpPr>
            <p:cNvPr id="13" name="object 13" descr=""/>
            <p:cNvSpPr/>
            <p:nvPr/>
          </p:nvSpPr>
          <p:spPr>
            <a:xfrm>
              <a:off x="2469921" y="2668523"/>
              <a:ext cx="1356995" cy="513715"/>
            </a:xfrm>
            <a:custGeom>
              <a:avLst/>
              <a:gdLst/>
              <a:ahLst/>
              <a:cxnLst/>
              <a:rect l="l" t="t" r="r" b="b"/>
              <a:pathLst>
                <a:path w="1356995" h="513714">
                  <a:moveTo>
                    <a:pt x="235546" y="487692"/>
                  </a:moveTo>
                  <a:lnTo>
                    <a:pt x="0" y="487692"/>
                  </a:lnTo>
                  <a:lnTo>
                    <a:pt x="0" y="513600"/>
                  </a:lnTo>
                  <a:lnTo>
                    <a:pt x="235546" y="513600"/>
                  </a:lnTo>
                  <a:lnTo>
                    <a:pt x="235546" y="487692"/>
                  </a:lnTo>
                  <a:close/>
                </a:path>
                <a:path w="1356995" h="513714">
                  <a:moveTo>
                    <a:pt x="588454" y="143065"/>
                  </a:moveTo>
                  <a:lnTo>
                    <a:pt x="576541" y="98018"/>
                  </a:lnTo>
                  <a:lnTo>
                    <a:pt x="542734" y="82296"/>
                  </a:lnTo>
                  <a:lnTo>
                    <a:pt x="536308" y="82702"/>
                  </a:lnTo>
                  <a:lnTo>
                    <a:pt x="536308" y="129222"/>
                  </a:lnTo>
                  <a:lnTo>
                    <a:pt x="536181" y="144145"/>
                  </a:lnTo>
                  <a:lnTo>
                    <a:pt x="529107" y="188391"/>
                  </a:lnTo>
                  <a:lnTo>
                    <a:pt x="513549" y="228460"/>
                  </a:lnTo>
                  <a:lnTo>
                    <a:pt x="491871" y="253365"/>
                  </a:lnTo>
                  <a:lnTo>
                    <a:pt x="486625" y="256222"/>
                  </a:lnTo>
                  <a:lnTo>
                    <a:pt x="480822" y="257657"/>
                  </a:lnTo>
                  <a:lnTo>
                    <a:pt x="467004" y="257657"/>
                  </a:lnTo>
                  <a:lnTo>
                    <a:pt x="461772" y="255651"/>
                  </a:lnTo>
                  <a:lnTo>
                    <a:pt x="455574" y="247561"/>
                  </a:lnTo>
                  <a:lnTo>
                    <a:pt x="453961" y="240982"/>
                  </a:lnTo>
                  <a:lnTo>
                    <a:pt x="454050" y="228460"/>
                  </a:lnTo>
                  <a:lnTo>
                    <a:pt x="461886" y="183502"/>
                  </a:lnTo>
                  <a:lnTo>
                    <a:pt x="473036" y="151714"/>
                  </a:lnTo>
                  <a:lnTo>
                    <a:pt x="477164" y="144145"/>
                  </a:lnTo>
                  <a:lnTo>
                    <a:pt x="482066" y="136804"/>
                  </a:lnTo>
                  <a:lnTo>
                    <a:pt x="487641" y="129933"/>
                  </a:lnTo>
                  <a:lnTo>
                    <a:pt x="493864" y="123545"/>
                  </a:lnTo>
                  <a:lnTo>
                    <a:pt x="498322" y="119926"/>
                  </a:lnTo>
                  <a:lnTo>
                    <a:pt x="500405" y="118224"/>
                  </a:lnTo>
                  <a:lnTo>
                    <a:pt x="506869" y="114401"/>
                  </a:lnTo>
                  <a:lnTo>
                    <a:pt x="513270" y="112077"/>
                  </a:lnTo>
                  <a:lnTo>
                    <a:pt x="519582" y="111252"/>
                  </a:lnTo>
                  <a:lnTo>
                    <a:pt x="525119" y="111252"/>
                  </a:lnTo>
                  <a:lnTo>
                    <a:pt x="529590" y="113639"/>
                  </a:lnTo>
                  <a:lnTo>
                    <a:pt x="535012" y="122593"/>
                  </a:lnTo>
                  <a:lnTo>
                    <a:pt x="536308" y="129222"/>
                  </a:lnTo>
                  <a:lnTo>
                    <a:pt x="536308" y="82702"/>
                  </a:lnTo>
                  <a:lnTo>
                    <a:pt x="500443" y="96278"/>
                  </a:lnTo>
                  <a:lnTo>
                    <a:pt x="476529" y="119926"/>
                  </a:lnTo>
                  <a:lnTo>
                    <a:pt x="474052" y="119062"/>
                  </a:lnTo>
                  <a:lnTo>
                    <a:pt x="503301" y="0"/>
                  </a:lnTo>
                  <a:lnTo>
                    <a:pt x="480910" y="0"/>
                  </a:lnTo>
                  <a:lnTo>
                    <a:pt x="424713" y="3048"/>
                  </a:lnTo>
                  <a:lnTo>
                    <a:pt x="421665" y="15240"/>
                  </a:lnTo>
                  <a:lnTo>
                    <a:pt x="427951" y="16192"/>
                  </a:lnTo>
                  <a:lnTo>
                    <a:pt x="432054" y="17056"/>
                  </a:lnTo>
                  <a:lnTo>
                    <a:pt x="434047" y="17818"/>
                  </a:lnTo>
                  <a:lnTo>
                    <a:pt x="436143" y="18669"/>
                  </a:lnTo>
                  <a:lnTo>
                    <a:pt x="437769" y="20002"/>
                  </a:lnTo>
                  <a:lnTo>
                    <a:pt x="438912" y="21717"/>
                  </a:lnTo>
                  <a:lnTo>
                    <a:pt x="440143" y="23533"/>
                  </a:lnTo>
                  <a:lnTo>
                    <a:pt x="440715" y="26390"/>
                  </a:lnTo>
                  <a:lnTo>
                    <a:pt x="440715" y="30200"/>
                  </a:lnTo>
                  <a:lnTo>
                    <a:pt x="388327" y="274320"/>
                  </a:lnTo>
                  <a:lnTo>
                    <a:pt x="409194" y="277368"/>
                  </a:lnTo>
                  <a:lnTo>
                    <a:pt x="426999" y="263753"/>
                  </a:lnTo>
                  <a:lnTo>
                    <a:pt x="433095" y="267309"/>
                  </a:lnTo>
                  <a:lnTo>
                    <a:pt x="439077" y="270256"/>
                  </a:lnTo>
                  <a:lnTo>
                    <a:pt x="444957" y="272592"/>
                  </a:lnTo>
                  <a:lnTo>
                    <a:pt x="450723" y="274320"/>
                  </a:lnTo>
                  <a:lnTo>
                    <a:pt x="458343" y="276415"/>
                  </a:lnTo>
                  <a:lnTo>
                    <a:pt x="466432" y="277368"/>
                  </a:lnTo>
                  <a:lnTo>
                    <a:pt x="474814" y="277368"/>
                  </a:lnTo>
                  <a:lnTo>
                    <a:pt x="513207" y="271399"/>
                  </a:lnTo>
                  <a:lnTo>
                    <a:pt x="550570" y="248386"/>
                  </a:lnTo>
                  <a:lnTo>
                    <a:pt x="573112" y="215646"/>
                  </a:lnTo>
                  <a:lnTo>
                    <a:pt x="586206" y="170205"/>
                  </a:lnTo>
                  <a:lnTo>
                    <a:pt x="588429" y="144145"/>
                  </a:lnTo>
                  <a:lnTo>
                    <a:pt x="588454" y="143065"/>
                  </a:lnTo>
                  <a:close/>
                </a:path>
                <a:path w="1356995" h="513714">
                  <a:moveTo>
                    <a:pt x="1176629" y="198120"/>
                  </a:moveTo>
                  <a:lnTo>
                    <a:pt x="1150620" y="198120"/>
                  </a:lnTo>
                  <a:lnTo>
                    <a:pt x="1147191" y="207454"/>
                  </a:lnTo>
                  <a:lnTo>
                    <a:pt x="1143863" y="215176"/>
                  </a:lnTo>
                  <a:lnTo>
                    <a:pt x="1140523" y="221272"/>
                  </a:lnTo>
                  <a:lnTo>
                    <a:pt x="1137196" y="227457"/>
                  </a:lnTo>
                  <a:lnTo>
                    <a:pt x="1133944" y="232295"/>
                  </a:lnTo>
                  <a:lnTo>
                    <a:pt x="1130427" y="236220"/>
                  </a:lnTo>
                  <a:lnTo>
                    <a:pt x="1127099" y="240131"/>
                  </a:lnTo>
                  <a:lnTo>
                    <a:pt x="1124051" y="243179"/>
                  </a:lnTo>
                  <a:lnTo>
                    <a:pt x="1121194" y="245275"/>
                  </a:lnTo>
                  <a:lnTo>
                    <a:pt x="1118425" y="247459"/>
                  </a:lnTo>
                  <a:lnTo>
                    <a:pt x="1115288" y="249085"/>
                  </a:lnTo>
                  <a:lnTo>
                    <a:pt x="1111859" y="250037"/>
                  </a:lnTo>
                  <a:lnTo>
                    <a:pt x="1108430" y="251079"/>
                  </a:lnTo>
                  <a:lnTo>
                    <a:pt x="1104544" y="251460"/>
                  </a:lnTo>
                  <a:lnTo>
                    <a:pt x="1061085" y="251460"/>
                  </a:lnTo>
                  <a:lnTo>
                    <a:pt x="1061173" y="251079"/>
                  </a:lnTo>
                  <a:lnTo>
                    <a:pt x="1102423" y="64960"/>
                  </a:lnTo>
                  <a:lnTo>
                    <a:pt x="1121003" y="28003"/>
                  </a:lnTo>
                  <a:lnTo>
                    <a:pt x="1128242" y="25908"/>
                  </a:lnTo>
                  <a:lnTo>
                    <a:pt x="1130909" y="13716"/>
                  </a:lnTo>
                  <a:lnTo>
                    <a:pt x="1034707" y="13716"/>
                  </a:lnTo>
                  <a:lnTo>
                    <a:pt x="1032040" y="25908"/>
                  </a:lnTo>
                  <a:lnTo>
                    <a:pt x="1037653" y="26771"/>
                  </a:lnTo>
                  <a:lnTo>
                    <a:pt x="1041755" y="28384"/>
                  </a:lnTo>
                  <a:lnTo>
                    <a:pt x="1044232" y="30861"/>
                  </a:lnTo>
                  <a:lnTo>
                    <a:pt x="1046708" y="33439"/>
                  </a:lnTo>
                  <a:lnTo>
                    <a:pt x="1047940" y="37338"/>
                  </a:lnTo>
                  <a:lnTo>
                    <a:pt x="1047940" y="50012"/>
                  </a:lnTo>
                  <a:lnTo>
                    <a:pt x="1047178" y="57531"/>
                  </a:lnTo>
                  <a:lnTo>
                    <a:pt x="1045464" y="64960"/>
                  </a:lnTo>
                  <a:lnTo>
                    <a:pt x="1010602" y="222694"/>
                  </a:lnTo>
                  <a:lnTo>
                    <a:pt x="992124" y="259842"/>
                  </a:lnTo>
                  <a:lnTo>
                    <a:pt x="984796" y="261747"/>
                  </a:lnTo>
                  <a:lnTo>
                    <a:pt x="982129" y="274320"/>
                  </a:lnTo>
                  <a:lnTo>
                    <a:pt x="1157097" y="274320"/>
                  </a:lnTo>
                  <a:lnTo>
                    <a:pt x="1162951" y="251460"/>
                  </a:lnTo>
                  <a:lnTo>
                    <a:pt x="1163053" y="251079"/>
                  </a:lnTo>
                  <a:lnTo>
                    <a:pt x="1176629" y="198120"/>
                  </a:lnTo>
                  <a:close/>
                </a:path>
                <a:path w="1356995" h="513714">
                  <a:moveTo>
                    <a:pt x="1350746" y="85344"/>
                  </a:moveTo>
                  <a:lnTo>
                    <a:pt x="1304264" y="85344"/>
                  </a:lnTo>
                  <a:lnTo>
                    <a:pt x="1315402" y="38100"/>
                  </a:lnTo>
                  <a:lnTo>
                    <a:pt x="1269492" y="38100"/>
                  </a:lnTo>
                  <a:lnTo>
                    <a:pt x="1256258" y="75349"/>
                  </a:lnTo>
                  <a:lnTo>
                    <a:pt x="1250061" y="83350"/>
                  </a:lnTo>
                  <a:lnTo>
                    <a:pt x="1247013" y="86588"/>
                  </a:lnTo>
                  <a:lnTo>
                    <a:pt x="1243114" y="89065"/>
                  </a:lnTo>
                  <a:lnTo>
                    <a:pt x="1238542" y="90589"/>
                  </a:lnTo>
                  <a:lnTo>
                    <a:pt x="1233970" y="92303"/>
                  </a:lnTo>
                  <a:lnTo>
                    <a:pt x="1228051" y="92964"/>
                  </a:lnTo>
                  <a:lnTo>
                    <a:pt x="1218247" y="92964"/>
                  </a:lnTo>
                  <a:lnTo>
                    <a:pt x="1214628" y="108204"/>
                  </a:lnTo>
                  <a:lnTo>
                    <a:pt x="1244447" y="108204"/>
                  </a:lnTo>
                  <a:lnTo>
                    <a:pt x="1224724" y="191363"/>
                  </a:lnTo>
                  <a:lnTo>
                    <a:pt x="1222832" y="200063"/>
                  </a:lnTo>
                  <a:lnTo>
                    <a:pt x="1217866" y="229362"/>
                  </a:lnTo>
                  <a:lnTo>
                    <a:pt x="1217866" y="235267"/>
                  </a:lnTo>
                  <a:lnTo>
                    <a:pt x="1236065" y="271145"/>
                  </a:lnTo>
                  <a:lnTo>
                    <a:pt x="1263015" y="277368"/>
                  </a:lnTo>
                  <a:lnTo>
                    <a:pt x="1273644" y="276860"/>
                  </a:lnTo>
                  <a:lnTo>
                    <a:pt x="1318133" y="257302"/>
                  </a:lnTo>
                  <a:lnTo>
                    <a:pt x="1327581" y="248513"/>
                  </a:lnTo>
                  <a:lnTo>
                    <a:pt x="1336649" y="238887"/>
                  </a:lnTo>
                  <a:lnTo>
                    <a:pt x="1321879" y="224028"/>
                  </a:lnTo>
                  <a:lnTo>
                    <a:pt x="1316697" y="229908"/>
                  </a:lnTo>
                  <a:lnTo>
                    <a:pt x="1311706" y="234950"/>
                  </a:lnTo>
                  <a:lnTo>
                    <a:pt x="1306906" y="239153"/>
                  </a:lnTo>
                  <a:lnTo>
                    <a:pt x="1302258" y="242506"/>
                  </a:lnTo>
                  <a:lnTo>
                    <a:pt x="1296263" y="246507"/>
                  </a:lnTo>
                  <a:lnTo>
                    <a:pt x="1290358" y="248513"/>
                  </a:lnTo>
                  <a:lnTo>
                    <a:pt x="1280350" y="248513"/>
                  </a:lnTo>
                  <a:lnTo>
                    <a:pt x="1277213" y="247180"/>
                  </a:lnTo>
                  <a:lnTo>
                    <a:pt x="1272921" y="241744"/>
                  </a:lnTo>
                  <a:lnTo>
                    <a:pt x="1271778" y="237363"/>
                  </a:lnTo>
                  <a:lnTo>
                    <a:pt x="1271778" y="226796"/>
                  </a:lnTo>
                  <a:lnTo>
                    <a:pt x="1280160" y="184315"/>
                  </a:lnTo>
                  <a:lnTo>
                    <a:pt x="1298740" y="108204"/>
                  </a:lnTo>
                  <a:lnTo>
                    <a:pt x="1345603" y="108204"/>
                  </a:lnTo>
                  <a:lnTo>
                    <a:pt x="1350746" y="85344"/>
                  </a:lnTo>
                  <a:close/>
                </a:path>
                <a:path w="1356995" h="513714">
                  <a:moveTo>
                    <a:pt x="1356842" y="449580"/>
                  </a:moveTo>
                  <a:lnTo>
                    <a:pt x="370801" y="449580"/>
                  </a:lnTo>
                  <a:lnTo>
                    <a:pt x="370801" y="475488"/>
                  </a:lnTo>
                  <a:lnTo>
                    <a:pt x="1356842" y="475488"/>
                  </a:lnTo>
                  <a:lnTo>
                    <a:pt x="1356842" y="449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4980" y="2430779"/>
              <a:ext cx="3476244" cy="126796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28593" y="320802"/>
              <a:ext cx="4069080" cy="27127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2101" y="739902"/>
              <a:ext cx="4326636" cy="27127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5527" y="4044696"/>
              <a:ext cx="5414771" cy="356463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114044"/>
              <a:ext cx="5786628" cy="360425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4299"/>
            <a:ext cx="10058400" cy="7543800"/>
            <a:chOff x="0" y="114299"/>
            <a:chExt cx="10058400" cy="7543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6461" y="662178"/>
              <a:ext cx="2619755" cy="40843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6840" y="323088"/>
              <a:ext cx="7109459" cy="442112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504675" y="4757927"/>
              <a:ext cx="3644265" cy="612775"/>
            </a:xfrm>
            <a:custGeom>
              <a:avLst/>
              <a:gdLst/>
              <a:ahLst/>
              <a:cxnLst/>
              <a:rect l="l" t="t" r="r" b="b"/>
              <a:pathLst>
                <a:path w="3644265" h="612775">
                  <a:moveTo>
                    <a:pt x="3643884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0" y="612660"/>
                  </a:lnTo>
                  <a:lnTo>
                    <a:pt x="2673096" y="612660"/>
                  </a:lnTo>
                  <a:lnTo>
                    <a:pt x="3643884" y="612660"/>
                  </a:lnTo>
                  <a:lnTo>
                    <a:pt x="3643884" y="306324"/>
                  </a:lnTo>
                  <a:lnTo>
                    <a:pt x="3643884" y="0"/>
                  </a:lnTo>
                  <a:close/>
                </a:path>
              </a:pathLst>
            </a:custGeom>
            <a:solidFill>
              <a:srgbClr val="FFE8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5504675" y="5370588"/>
            <a:ext cx="3644265" cy="2141220"/>
          </a:xfrm>
          <a:custGeom>
            <a:avLst/>
            <a:gdLst/>
            <a:ahLst/>
            <a:cxnLst/>
            <a:rect l="l" t="t" r="r" b="b"/>
            <a:pathLst>
              <a:path w="3644265" h="2141220">
                <a:moveTo>
                  <a:pt x="3643884" y="0"/>
                </a:moveTo>
                <a:lnTo>
                  <a:pt x="2673096" y="0"/>
                </a:lnTo>
                <a:lnTo>
                  <a:pt x="0" y="0"/>
                </a:lnTo>
                <a:lnTo>
                  <a:pt x="0" y="304800"/>
                </a:lnTo>
                <a:lnTo>
                  <a:pt x="0" y="2141220"/>
                </a:lnTo>
                <a:lnTo>
                  <a:pt x="2673096" y="2141220"/>
                </a:lnTo>
                <a:lnTo>
                  <a:pt x="3643884" y="2141220"/>
                </a:lnTo>
                <a:lnTo>
                  <a:pt x="3643884" y="1834883"/>
                </a:lnTo>
                <a:lnTo>
                  <a:pt x="3643884" y="1528572"/>
                </a:lnTo>
                <a:lnTo>
                  <a:pt x="3643884" y="304800"/>
                </a:lnTo>
                <a:lnTo>
                  <a:pt x="3643884" y="0"/>
                </a:lnTo>
                <a:close/>
              </a:path>
            </a:pathLst>
          </a:custGeom>
          <a:solidFill>
            <a:srgbClr val="FFE8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504688" y="4757927"/>
            <a:ext cx="364426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240"/>
              </a:spcBef>
            </a:pPr>
            <a:r>
              <a:rPr dirty="0" sz="1750" spc="-145" b="1">
                <a:latin typeface="Tahoma"/>
                <a:cs typeface="Tahoma"/>
              </a:rPr>
              <a:t>PUNTOS</a:t>
            </a:r>
            <a:r>
              <a:rPr dirty="0" sz="1750" spc="-5" b="1">
                <a:latin typeface="Tahoma"/>
                <a:cs typeface="Tahoma"/>
              </a:rPr>
              <a:t> </a:t>
            </a:r>
            <a:r>
              <a:rPr dirty="0" sz="1750" spc="-135" b="1">
                <a:latin typeface="Tahoma"/>
                <a:cs typeface="Tahoma"/>
              </a:rPr>
              <a:t>DE</a:t>
            </a:r>
            <a:r>
              <a:rPr dirty="0" sz="1750" spc="-15" b="1">
                <a:latin typeface="Tahoma"/>
                <a:cs typeface="Tahoma"/>
              </a:rPr>
              <a:t> </a:t>
            </a:r>
            <a:r>
              <a:rPr dirty="0" sz="1750" spc="-10" b="1">
                <a:latin typeface="Tahoma"/>
                <a:cs typeface="Tahoma"/>
              </a:rPr>
              <a:t>CAMBIO</a:t>
            </a:r>
            <a:r>
              <a:rPr dirty="0" sz="1750" spc="-35" b="1">
                <a:latin typeface="Tahoma"/>
                <a:cs typeface="Tahoma"/>
              </a:rPr>
              <a:t> </a:t>
            </a:r>
            <a:r>
              <a:rPr dirty="0" sz="1750" spc="-120" b="1">
                <a:latin typeface="Tahoma"/>
                <a:cs typeface="Tahoma"/>
              </a:rPr>
              <a:t>DE</a:t>
            </a:r>
            <a:r>
              <a:rPr dirty="0" sz="1750" b="1">
                <a:latin typeface="Tahoma"/>
                <a:cs typeface="Tahoma"/>
              </a:rPr>
              <a:t> </a:t>
            </a:r>
            <a:r>
              <a:rPr dirty="0" sz="1750" spc="-30" b="1">
                <a:latin typeface="Tahoma"/>
                <a:cs typeface="Tahoma"/>
              </a:rPr>
              <a:t>PERALTE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177783" y="5064252"/>
            <a:ext cx="97091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10160">
              <a:lnSpc>
                <a:spcPct val="100000"/>
              </a:lnSpc>
              <a:spcBef>
                <a:spcPts val="525"/>
              </a:spcBef>
            </a:pPr>
            <a:r>
              <a:rPr dirty="0" sz="1500" spc="-50">
                <a:latin typeface="Verdana"/>
                <a:cs typeface="Verdana"/>
              </a:rPr>
              <a:t>m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101840" y="5064252"/>
            <a:ext cx="107632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472440">
              <a:lnSpc>
                <a:spcPct val="100000"/>
              </a:lnSpc>
              <a:spcBef>
                <a:spcPts val="525"/>
              </a:spcBef>
            </a:pPr>
            <a:r>
              <a:rPr dirty="0" sz="1500" spc="-105">
                <a:latin typeface="Verdana"/>
                <a:cs typeface="Verdana"/>
              </a:rPr>
              <a:t>307,07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504688" y="5064252"/>
            <a:ext cx="1597660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525"/>
              </a:spcBef>
            </a:pPr>
            <a:r>
              <a:rPr dirty="0" sz="1500" spc="50">
                <a:latin typeface="Verdana"/>
                <a:cs typeface="Verdana"/>
              </a:rPr>
              <a:t>A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177783" y="5370576"/>
            <a:ext cx="970915" cy="304800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10160">
              <a:lnSpc>
                <a:spcPct val="100000"/>
              </a:lnSpc>
              <a:spcBef>
                <a:spcPts val="525"/>
              </a:spcBef>
            </a:pPr>
            <a:r>
              <a:rPr dirty="0" sz="1500" spc="-50">
                <a:latin typeface="Verdana"/>
                <a:cs typeface="Verdana"/>
              </a:rPr>
              <a:t>m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101840" y="5370576"/>
            <a:ext cx="1076325" cy="304800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472440">
              <a:lnSpc>
                <a:spcPct val="100000"/>
              </a:lnSpc>
              <a:spcBef>
                <a:spcPts val="525"/>
              </a:spcBef>
            </a:pPr>
            <a:r>
              <a:rPr dirty="0" sz="1500" spc="-105">
                <a:latin typeface="Verdana"/>
                <a:cs typeface="Verdana"/>
              </a:rPr>
              <a:t>319,57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504688" y="5370576"/>
            <a:ext cx="1597660" cy="304800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525"/>
              </a:spcBef>
            </a:pPr>
            <a:r>
              <a:rPr dirty="0" sz="1500" spc="-50">
                <a:latin typeface="Verdana"/>
                <a:cs typeface="Verdana"/>
              </a:rPr>
              <a:t>B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177783" y="5675376"/>
            <a:ext cx="97091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8580" rIns="0" bIns="0" rtlCol="0" vert="horz">
            <a:spAutoFit/>
          </a:bodyPr>
          <a:lstStyle/>
          <a:p>
            <a:pPr marL="10160">
              <a:lnSpc>
                <a:spcPct val="100000"/>
              </a:lnSpc>
              <a:spcBef>
                <a:spcPts val="540"/>
              </a:spcBef>
            </a:pPr>
            <a:r>
              <a:rPr dirty="0" sz="1500" spc="-50">
                <a:latin typeface="Verdana"/>
                <a:cs typeface="Verdana"/>
              </a:rPr>
              <a:t>m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101840" y="5675376"/>
            <a:ext cx="107632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8580" rIns="0" bIns="0" rtlCol="0" vert="horz">
            <a:spAutoFit/>
          </a:bodyPr>
          <a:lstStyle/>
          <a:p>
            <a:pPr marL="472440">
              <a:lnSpc>
                <a:spcPct val="100000"/>
              </a:lnSpc>
              <a:spcBef>
                <a:spcPts val="540"/>
              </a:spcBef>
            </a:pPr>
            <a:r>
              <a:rPr dirty="0" sz="1500" spc="-105">
                <a:latin typeface="Verdana"/>
                <a:cs typeface="Verdana"/>
              </a:rPr>
              <a:t>332,07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504688" y="5675376"/>
            <a:ext cx="1597660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8580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540"/>
              </a:spcBef>
            </a:pPr>
            <a:r>
              <a:rPr dirty="0" sz="1500" spc="135">
                <a:latin typeface="Verdana"/>
                <a:cs typeface="Verdana"/>
              </a:rPr>
              <a:t>C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177783" y="5981700"/>
            <a:ext cx="97091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0160">
              <a:lnSpc>
                <a:spcPct val="100000"/>
              </a:lnSpc>
              <a:spcBef>
                <a:spcPts val="240"/>
              </a:spcBef>
            </a:pPr>
            <a:r>
              <a:rPr dirty="0" sz="1750" spc="-50" b="1">
                <a:latin typeface="Tahoma"/>
                <a:cs typeface="Tahoma"/>
              </a:rPr>
              <a:t>m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101840" y="5981700"/>
            <a:ext cx="107632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77825">
              <a:lnSpc>
                <a:spcPct val="100000"/>
              </a:lnSpc>
              <a:spcBef>
                <a:spcPts val="240"/>
              </a:spcBef>
            </a:pPr>
            <a:r>
              <a:rPr dirty="0" sz="1750" spc="-120" b="1">
                <a:latin typeface="Tahoma"/>
                <a:cs typeface="Tahoma"/>
              </a:rPr>
              <a:t>369,57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504688" y="5981700"/>
            <a:ext cx="1597660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240"/>
              </a:spcBef>
            </a:pPr>
            <a:r>
              <a:rPr dirty="0" sz="1750" b="1">
                <a:latin typeface="Tahoma"/>
                <a:cs typeface="Tahoma"/>
              </a:rPr>
              <a:t>D</a:t>
            </a:r>
            <a:r>
              <a:rPr dirty="0" sz="1750" spc="-114" b="1">
                <a:latin typeface="Tahoma"/>
                <a:cs typeface="Tahoma"/>
              </a:rPr>
              <a:t> </a:t>
            </a:r>
            <a:r>
              <a:rPr dirty="0" sz="1750" spc="-390" b="1">
                <a:latin typeface="Tahoma"/>
                <a:cs typeface="Tahoma"/>
              </a:rPr>
              <a:t>=</a:t>
            </a:r>
            <a:r>
              <a:rPr dirty="0" sz="1750" spc="-20" b="1">
                <a:latin typeface="Tahoma"/>
                <a:cs typeface="Tahoma"/>
              </a:rPr>
              <a:t> </a:t>
            </a:r>
            <a:r>
              <a:rPr dirty="0" sz="1750" spc="-25" b="1">
                <a:latin typeface="Tahoma"/>
                <a:cs typeface="Tahoma"/>
              </a:rPr>
              <a:t>PC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177783" y="6288023"/>
            <a:ext cx="97091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29209" rIns="0" bIns="0" rtlCol="0" vert="horz">
            <a:spAutoFit/>
          </a:bodyPr>
          <a:lstStyle/>
          <a:p>
            <a:pPr marL="10160">
              <a:lnSpc>
                <a:spcPct val="100000"/>
              </a:lnSpc>
              <a:spcBef>
                <a:spcPts val="229"/>
              </a:spcBef>
            </a:pPr>
            <a:r>
              <a:rPr dirty="0" sz="1750" spc="-50" b="1">
                <a:latin typeface="Tahoma"/>
                <a:cs typeface="Tahoma"/>
              </a:rPr>
              <a:t>m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101840" y="6288023"/>
            <a:ext cx="107632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29209" rIns="0" bIns="0" rtlCol="0" vert="horz">
            <a:spAutoFit/>
          </a:bodyPr>
          <a:lstStyle/>
          <a:p>
            <a:pPr marL="377825">
              <a:lnSpc>
                <a:spcPct val="100000"/>
              </a:lnSpc>
              <a:spcBef>
                <a:spcPts val="229"/>
              </a:spcBef>
            </a:pPr>
            <a:r>
              <a:rPr dirty="0" sz="1750" spc="-120" b="1">
                <a:latin typeface="Tahoma"/>
                <a:cs typeface="Tahoma"/>
              </a:rPr>
              <a:t>465,32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504688" y="6288023"/>
            <a:ext cx="1597660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29209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229"/>
              </a:spcBef>
            </a:pPr>
            <a:r>
              <a:rPr dirty="0" sz="1750" spc="-170" b="1">
                <a:latin typeface="Tahoma"/>
                <a:cs typeface="Tahoma"/>
              </a:rPr>
              <a:t>E</a:t>
            </a:r>
            <a:r>
              <a:rPr dirty="0" sz="1750" spc="-15" b="1">
                <a:latin typeface="Tahoma"/>
                <a:cs typeface="Tahoma"/>
              </a:rPr>
              <a:t> </a:t>
            </a:r>
            <a:r>
              <a:rPr dirty="0" sz="1750" spc="-390" b="1">
                <a:latin typeface="Tahoma"/>
                <a:cs typeface="Tahoma"/>
              </a:rPr>
              <a:t>=</a:t>
            </a:r>
            <a:r>
              <a:rPr dirty="0" sz="1750" spc="-15" b="1">
                <a:latin typeface="Tahoma"/>
                <a:cs typeface="Tahoma"/>
              </a:rPr>
              <a:t> </a:t>
            </a:r>
            <a:r>
              <a:rPr dirty="0" sz="1750" spc="-290" b="1">
                <a:latin typeface="Tahoma"/>
                <a:cs typeface="Tahoma"/>
              </a:rPr>
              <a:t>PT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177783" y="6594347"/>
            <a:ext cx="970915" cy="304800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10160">
              <a:lnSpc>
                <a:spcPct val="100000"/>
              </a:lnSpc>
              <a:spcBef>
                <a:spcPts val="525"/>
              </a:spcBef>
            </a:pPr>
            <a:r>
              <a:rPr dirty="0" sz="1500" spc="-50">
                <a:latin typeface="Verdana"/>
                <a:cs typeface="Verdana"/>
              </a:rPr>
              <a:t>m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101840" y="6594347"/>
            <a:ext cx="1076325" cy="304800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472440">
              <a:lnSpc>
                <a:spcPct val="100000"/>
              </a:lnSpc>
              <a:spcBef>
                <a:spcPts val="525"/>
              </a:spcBef>
            </a:pPr>
            <a:r>
              <a:rPr dirty="0" sz="1500" spc="-105">
                <a:latin typeface="Verdana"/>
                <a:cs typeface="Verdana"/>
              </a:rPr>
              <a:t>502,82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504688" y="6594347"/>
            <a:ext cx="1597660" cy="304800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525"/>
              </a:spcBef>
            </a:pPr>
            <a:r>
              <a:rPr dirty="0" sz="1500" spc="-50">
                <a:latin typeface="Verdana"/>
                <a:cs typeface="Verdana"/>
              </a:rPr>
              <a:t>F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177783" y="6899147"/>
            <a:ext cx="97091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8580" rIns="0" bIns="0" rtlCol="0" vert="horz">
            <a:spAutoFit/>
          </a:bodyPr>
          <a:lstStyle/>
          <a:p>
            <a:pPr marL="10160">
              <a:lnSpc>
                <a:spcPct val="100000"/>
              </a:lnSpc>
              <a:spcBef>
                <a:spcPts val="540"/>
              </a:spcBef>
            </a:pPr>
            <a:r>
              <a:rPr dirty="0" sz="1500" spc="-50">
                <a:latin typeface="Verdana"/>
                <a:cs typeface="Verdana"/>
              </a:rPr>
              <a:t>m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7101840" y="6899147"/>
            <a:ext cx="107632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8580" rIns="0" bIns="0" rtlCol="0" vert="horz">
            <a:spAutoFit/>
          </a:bodyPr>
          <a:lstStyle/>
          <a:p>
            <a:pPr marL="472440">
              <a:lnSpc>
                <a:spcPct val="100000"/>
              </a:lnSpc>
              <a:spcBef>
                <a:spcPts val="540"/>
              </a:spcBef>
            </a:pPr>
            <a:r>
              <a:rPr dirty="0" sz="1500" spc="-105">
                <a:latin typeface="Verdana"/>
                <a:cs typeface="Verdana"/>
              </a:rPr>
              <a:t>515,32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504688" y="6899147"/>
            <a:ext cx="1597660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8580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540"/>
              </a:spcBef>
            </a:pPr>
            <a:r>
              <a:rPr dirty="0" sz="1500" spc="120">
                <a:latin typeface="Verdana"/>
                <a:cs typeface="Verdana"/>
              </a:rPr>
              <a:t>G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177783" y="7205471"/>
            <a:ext cx="97091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8580" rIns="0" bIns="0" rtlCol="0" vert="horz">
            <a:spAutoFit/>
          </a:bodyPr>
          <a:lstStyle/>
          <a:p>
            <a:pPr marL="10160">
              <a:lnSpc>
                <a:spcPct val="100000"/>
              </a:lnSpc>
              <a:spcBef>
                <a:spcPts val="540"/>
              </a:spcBef>
            </a:pPr>
            <a:r>
              <a:rPr dirty="0" sz="1500" spc="-50">
                <a:latin typeface="Verdana"/>
                <a:cs typeface="Verdana"/>
              </a:rPr>
              <a:t>m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101840" y="7205471"/>
            <a:ext cx="107632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8580" rIns="0" bIns="0" rtlCol="0" vert="horz">
            <a:spAutoFit/>
          </a:bodyPr>
          <a:lstStyle/>
          <a:p>
            <a:pPr marL="472440">
              <a:lnSpc>
                <a:spcPct val="100000"/>
              </a:lnSpc>
              <a:spcBef>
                <a:spcPts val="540"/>
              </a:spcBef>
            </a:pPr>
            <a:r>
              <a:rPr dirty="0" sz="1500" spc="-105">
                <a:latin typeface="Verdana"/>
                <a:cs typeface="Verdana"/>
              </a:rPr>
              <a:t>527,82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504688" y="7205471"/>
            <a:ext cx="1597660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8580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540"/>
              </a:spcBef>
            </a:pPr>
            <a:r>
              <a:rPr dirty="0" sz="1500" spc="-50">
                <a:latin typeface="Verdana"/>
                <a:cs typeface="Verdana"/>
              </a:rPr>
              <a:t>H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35356" y="5319722"/>
            <a:ext cx="3463925" cy="163448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0"/>
              </a:spcBef>
            </a:pPr>
            <a:r>
              <a:rPr dirty="0" sz="3500" b="1">
                <a:solidFill>
                  <a:srgbClr val="FFFFFF"/>
                </a:solidFill>
                <a:latin typeface="Arial"/>
                <a:cs typeface="Arial"/>
              </a:rPr>
              <a:t>Lt</a:t>
            </a:r>
            <a:r>
              <a:rPr dirty="0" sz="35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b="1">
                <a:solidFill>
                  <a:srgbClr val="FFFFFF"/>
                </a:solidFill>
                <a:latin typeface="Arial"/>
                <a:cs typeface="Arial"/>
              </a:rPr>
              <a:t>Diseño</a:t>
            </a:r>
            <a:r>
              <a:rPr dirty="0" sz="35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b="1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35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25" b="1">
                <a:solidFill>
                  <a:srgbClr val="FFFFFF"/>
                </a:solidFill>
                <a:latin typeface="Arial"/>
                <a:cs typeface="Arial"/>
              </a:rPr>
              <a:t>50m </a:t>
            </a:r>
            <a:r>
              <a:rPr dirty="0" sz="35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5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b="1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35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b="1">
                <a:solidFill>
                  <a:srgbClr val="FFFFFF"/>
                </a:solidFill>
                <a:latin typeface="Arial"/>
                <a:cs typeface="Arial"/>
              </a:rPr>
              <a:t>12,5</a:t>
            </a:r>
            <a:r>
              <a:rPr dirty="0" sz="35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5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3500" spc="-45" b="1">
                <a:solidFill>
                  <a:srgbClr val="FFFFFF"/>
                </a:solidFill>
                <a:latin typeface="Arial"/>
                <a:cs typeface="Arial"/>
              </a:rPr>
              <a:t>LT</a:t>
            </a:r>
            <a:r>
              <a:rPr dirty="0" sz="35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b="1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35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b="1">
                <a:solidFill>
                  <a:srgbClr val="FFFFFF"/>
                </a:solidFill>
                <a:latin typeface="Arial"/>
                <a:cs typeface="Arial"/>
              </a:rPr>
              <a:t>62,5</a:t>
            </a:r>
            <a:r>
              <a:rPr dirty="0" sz="35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5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3500">
              <a:latin typeface="Arial"/>
              <a:cs typeface="Arial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366516" y="4826520"/>
            <a:ext cx="3644265" cy="919480"/>
          </a:xfrm>
          <a:custGeom>
            <a:avLst/>
            <a:gdLst/>
            <a:ahLst/>
            <a:cxnLst/>
            <a:rect l="l" t="t" r="r" b="b"/>
            <a:pathLst>
              <a:path w="3644265" h="919479">
                <a:moveTo>
                  <a:pt x="3643884" y="0"/>
                </a:moveTo>
                <a:lnTo>
                  <a:pt x="0" y="0"/>
                </a:lnTo>
                <a:lnTo>
                  <a:pt x="0" y="306324"/>
                </a:lnTo>
                <a:lnTo>
                  <a:pt x="0" y="612635"/>
                </a:lnTo>
                <a:lnTo>
                  <a:pt x="0" y="918972"/>
                </a:lnTo>
                <a:lnTo>
                  <a:pt x="2671559" y="918972"/>
                </a:lnTo>
                <a:lnTo>
                  <a:pt x="3643884" y="918972"/>
                </a:lnTo>
                <a:lnTo>
                  <a:pt x="3643884" y="612635"/>
                </a:lnTo>
                <a:lnTo>
                  <a:pt x="3643884" y="306324"/>
                </a:lnTo>
                <a:lnTo>
                  <a:pt x="3643884" y="0"/>
                </a:lnTo>
                <a:close/>
              </a:path>
            </a:pathLst>
          </a:custGeom>
          <a:solidFill>
            <a:srgbClr val="FFE8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366516" y="5745492"/>
            <a:ext cx="3644265" cy="1835150"/>
          </a:xfrm>
          <a:custGeom>
            <a:avLst/>
            <a:gdLst/>
            <a:ahLst/>
            <a:cxnLst/>
            <a:rect l="l" t="t" r="r" b="b"/>
            <a:pathLst>
              <a:path w="3644265" h="1835150">
                <a:moveTo>
                  <a:pt x="3643884" y="0"/>
                </a:moveTo>
                <a:lnTo>
                  <a:pt x="2671559" y="0"/>
                </a:lnTo>
                <a:lnTo>
                  <a:pt x="0" y="0"/>
                </a:lnTo>
                <a:lnTo>
                  <a:pt x="0" y="304800"/>
                </a:lnTo>
                <a:lnTo>
                  <a:pt x="0" y="1834896"/>
                </a:lnTo>
                <a:lnTo>
                  <a:pt x="2671559" y="1834896"/>
                </a:lnTo>
                <a:lnTo>
                  <a:pt x="3643884" y="1834896"/>
                </a:lnTo>
                <a:lnTo>
                  <a:pt x="3643884" y="1528559"/>
                </a:lnTo>
                <a:lnTo>
                  <a:pt x="3643884" y="1223759"/>
                </a:lnTo>
                <a:lnTo>
                  <a:pt x="3643884" y="917448"/>
                </a:lnTo>
                <a:lnTo>
                  <a:pt x="3643884" y="611111"/>
                </a:lnTo>
                <a:lnTo>
                  <a:pt x="3643884" y="304800"/>
                </a:lnTo>
                <a:lnTo>
                  <a:pt x="3643884" y="0"/>
                </a:lnTo>
                <a:close/>
              </a:path>
            </a:pathLst>
          </a:custGeom>
          <a:solidFill>
            <a:srgbClr val="FFE8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366515" y="4826508"/>
            <a:ext cx="364426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240"/>
              </a:spcBef>
            </a:pPr>
            <a:r>
              <a:rPr dirty="0" sz="1750" spc="-145" b="1">
                <a:latin typeface="Tahoma"/>
                <a:cs typeface="Tahoma"/>
              </a:rPr>
              <a:t>PUNTOS</a:t>
            </a:r>
            <a:r>
              <a:rPr dirty="0" sz="1750" spc="-5" b="1">
                <a:latin typeface="Tahoma"/>
                <a:cs typeface="Tahoma"/>
              </a:rPr>
              <a:t> </a:t>
            </a:r>
            <a:r>
              <a:rPr dirty="0" sz="1750" spc="-135" b="1">
                <a:latin typeface="Tahoma"/>
                <a:cs typeface="Tahoma"/>
              </a:rPr>
              <a:t>DE</a:t>
            </a:r>
            <a:r>
              <a:rPr dirty="0" sz="1750" spc="-15" b="1">
                <a:latin typeface="Tahoma"/>
                <a:cs typeface="Tahoma"/>
              </a:rPr>
              <a:t> </a:t>
            </a:r>
            <a:r>
              <a:rPr dirty="0" sz="1750" spc="-10" b="1">
                <a:latin typeface="Tahoma"/>
                <a:cs typeface="Tahoma"/>
              </a:rPr>
              <a:t>CAMBIO</a:t>
            </a:r>
            <a:r>
              <a:rPr dirty="0" sz="1750" spc="-35" b="1">
                <a:latin typeface="Tahoma"/>
                <a:cs typeface="Tahoma"/>
              </a:rPr>
              <a:t> </a:t>
            </a:r>
            <a:r>
              <a:rPr dirty="0" sz="1750" spc="-120" b="1">
                <a:latin typeface="Tahoma"/>
                <a:cs typeface="Tahoma"/>
              </a:rPr>
              <a:t>DE</a:t>
            </a:r>
            <a:r>
              <a:rPr dirty="0" sz="1750" b="1">
                <a:latin typeface="Tahoma"/>
                <a:cs typeface="Tahoma"/>
              </a:rPr>
              <a:t> </a:t>
            </a:r>
            <a:r>
              <a:rPr dirty="0" sz="1750" spc="-30" b="1">
                <a:latin typeface="Tahoma"/>
                <a:cs typeface="Tahoma"/>
              </a:rPr>
              <a:t>PERALTE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038088" y="5132832"/>
            <a:ext cx="972819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525"/>
              </a:spcBef>
            </a:pPr>
            <a:r>
              <a:rPr dirty="0" sz="1500" spc="-50">
                <a:latin typeface="Verdana"/>
                <a:cs typeface="Verdana"/>
              </a:rPr>
              <a:t>m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962144" y="5132832"/>
            <a:ext cx="107632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473709">
              <a:lnSpc>
                <a:spcPct val="100000"/>
              </a:lnSpc>
              <a:spcBef>
                <a:spcPts val="525"/>
              </a:spcBef>
            </a:pPr>
            <a:r>
              <a:rPr dirty="0" sz="1500" spc="-110">
                <a:latin typeface="Verdana"/>
                <a:cs typeface="Verdana"/>
              </a:rPr>
              <a:t>307,07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366515" y="5132832"/>
            <a:ext cx="159575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10160">
              <a:lnSpc>
                <a:spcPct val="100000"/>
              </a:lnSpc>
              <a:spcBef>
                <a:spcPts val="525"/>
              </a:spcBef>
            </a:pPr>
            <a:r>
              <a:rPr dirty="0" sz="1500" spc="50">
                <a:latin typeface="Verdana"/>
                <a:cs typeface="Verdana"/>
              </a:rPr>
              <a:t>A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038088" y="5439155"/>
            <a:ext cx="972819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525"/>
              </a:spcBef>
            </a:pPr>
            <a:r>
              <a:rPr dirty="0" sz="1500" spc="-50">
                <a:latin typeface="Verdana"/>
                <a:cs typeface="Verdana"/>
              </a:rPr>
              <a:t>m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962144" y="5439155"/>
            <a:ext cx="107632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473709">
              <a:lnSpc>
                <a:spcPct val="100000"/>
              </a:lnSpc>
              <a:spcBef>
                <a:spcPts val="525"/>
              </a:spcBef>
            </a:pPr>
            <a:r>
              <a:rPr dirty="0" sz="1500" spc="-110">
                <a:latin typeface="Verdana"/>
                <a:cs typeface="Verdana"/>
              </a:rPr>
              <a:t>319,57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366515" y="5439155"/>
            <a:ext cx="159575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10160">
              <a:lnSpc>
                <a:spcPct val="100000"/>
              </a:lnSpc>
              <a:spcBef>
                <a:spcPts val="525"/>
              </a:spcBef>
            </a:pPr>
            <a:r>
              <a:rPr dirty="0" sz="1500" spc="-50">
                <a:latin typeface="Verdana"/>
                <a:cs typeface="Verdana"/>
              </a:rPr>
              <a:t>B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038088" y="5745479"/>
            <a:ext cx="972819" cy="304800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525"/>
              </a:spcBef>
            </a:pPr>
            <a:r>
              <a:rPr dirty="0" sz="1500" spc="-50">
                <a:latin typeface="Verdana"/>
                <a:cs typeface="Verdana"/>
              </a:rPr>
              <a:t>m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962144" y="5745479"/>
            <a:ext cx="1076325" cy="304800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473709">
              <a:lnSpc>
                <a:spcPct val="100000"/>
              </a:lnSpc>
              <a:spcBef>
                <a:spcPts val="525"/>
              </a:spcBef>
            </a:pPr>
            <a:r>
              <a:rPr dirty="0" sz="1500" spc="-110">
                <a:latin typeface="Verdana"/>
                <a:cs typeface="Verdana"/>
              </a:rPr>
              <a:t>332,07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366515" y="5745479"/>
            <a:ext cx="1595755" cy="304800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10160">
              <a:lnSpc>
                <a:spcPct val="100000"/>
              </a:lnSpc>
              <a:spcBef>
                <a:spcPts val="525"/>
              </a:spcBef>
            </a:pPr>
            <a:r>
              <a:rPr dirty="0" sz="1500" spc="135">
                <a:latin typeface="Verdana"/>
                <a:cs typeface="Verdana"/>
              </a:rPr>
              <a:t>C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038088" y="6050279"/>
            <a:ext cx="972819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240"/>
              </a:spcBef>
            </a:pPr>
            <a:r>
              <a:rPr dirty="0" sz="1750" spc="-50" b="1">
                <a:latin typeface="Tahoma"/>
                <a:cs typeface="Tahoma"/>
              </a:rPr>
              <a:t>m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962144" y="6050279"/>
            <a:ext cx="107632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79095">
              <a:lnSpc>
                <a:spcPct val="100000"/>
              </a:lnSpc>
              <a:spcBef>
                <a:spcPts val="240"/>
              </a:spcBef>
            </a:pPr>
            <a:r>
              <a:rPr dirty="0" sz="1750" spc="-120" b="1">
                <a:latin typeface="Tahoma"/>
                <a:cs typeface="Tahoma"/>
              </a:rPr>
              <a:t>369,57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366515" y="6050279"/>
            <a:ext cx="159575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10160">
              <a:lnSpc>
                <a:spcPct val="100000"/>
              </a:lnSpc>
              <a:spcBef>
                <a:spcPts val="240"/>
              </a:spcBef>
            </a:pPr>
            <a:r>
              <a:rPr dirty="0" sz="1750" b="1">
                <a:latin typeface="Tahoma"/>
                <a:cs typeface="Tahoma"/>
              </a:rPr>
              <a:t>D</a:t>
            </a:r>
            <a:r>
              <a:rPr dirty="0" sz="1750" spc="-114" b="1">
                <a:latin typeface="Tahoma"/>
                <a:cs typeface="Tahoma"/>
              </a:rPr>
              <a:t> </a:t>
            </a:r>
            <a:r>
              <a:rPr dirty="0" sz="1750" spc="-390" b="1">
                <a:latin typeface="Tahoma"/>
                <a:cs typeface="Tahoma"/>
              </a:rPr>
              <a:t>=</a:t>
            </a:r>
            <a:r>
              <a:rPr dirty="0" sz="1750" spc="-20" b="1">
                <a:latin typeface="Tahoma"/>
                <a:cs typeface="Tahoma"/>
              </a:rPr>
              <a:t> </a:t>
            </a:r>
            <a:r>
              <a:rPr dirty="0" sz="1750" spc="-25" b="1">
                <a:latin typeface="Tahoma"/>
                <a:cs typeface="Tahoma"/>
              </a:rPr>
              <a:t>PC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038088" y="6356603"/>
            <a:ext cx="972819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29209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229"/>
              </a:spcBef>
            </a:pPr>
            <a:r>
              <a:rPr dirty="0" sz="1750" spc="-50" b="1">
                <a:latin typeface="Tahoma"/>
                <a:cs typeface="Tahoma"/>
              </a:rPr>
              <a:t>m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962144" y="6356603"/>
            <a:ext cx="107632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29209" rIns="0" bIns="0" rtlCol="0" vert="horz">
            <a:spAutoFit/>
          </a:bodyPr>
          <a:lstStyle/>
          <a:p>
            <a:pPr marL="379095">
              <a:lnSpc>
                <a:spcPct val="100000"/>
              </a:lnSpc>
              <a:spcBef>
                <a:spcPts val="229"/>
              </a:spcBef>
            </a:pPr>
            <a:r>
              <a:rPr dirty="0" sz="1750" spc="-120" b="1">
                <a:latin typeface="Tahoma"/>
                <a:cs typeface="Tahoma"/>
              </a:rPr>
              <a:t>465,32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366515" y="6356603"/>
            <a:ext cx="159575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29209" rIns="0" bIns="0" rtlCol="0" vert="horz">
            <a:spAutoFit/>
          </a:bodyPr>
          <a:lstStyle/>
          <a:p>
            <a:pPr marL="10160">
              <a:lnSpc>
                <a:spcPct val="100000"/>
              </a:lnSpc>
              <a:spcBef>
                <a:spcPts val="229"/>
              </a:spcBef>
            </a:pPr>
            <a:r>
              <a:rPr dirty="0" sz="1750" spc="-170" b="1">
                <a:latin typeface="Tahoma"/>
                <a:cs typeface="Tahoma"/>
              </a:rPr>
              <a:t>E</a:t>
            </a:r>
            <a:r>
              <a:rPr dirty="0" sz="1750" spc="-15" b="1">
                <a:latin typeface="Tahoma"/>
                <a:cs typeface="Tahoma"/>
              </a:rPr>
              <a:t> </a:t>
            </a:r>
            <a:r>
              <a:rPr dirty="0" sz="1750" spc="-390" b="1">
                <a:latin typeface="Tahoma"/>
                <a:cs typeface="Tahoma"/>
              </a:rPr>
              <a:t>=</a:t>
            </a:r>
            <a:r>
              <a:rPr dirty="0" sz="1750" spc="-15" b="1">
                <a:latin typeface="Tahoma"/>
                <a:cs typeface="Tahoma"/>
              </a:rPr>
              <a:t> </a:t>
            </a:r>
            <a:r>
              <a:rPr dirty="0" sz="1750" spc="-290" b="1">
                <a:latin typeface="Tahoma"/>
                <a:cs typeface="Tahoma"/>
              </a:rPr>
              <a:t>PT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038088" y="6662928"/>
            <a:ext cx="972819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525"/>
              </a:spcBef>
            </a:pPr>
            <a:r>
              <a:rPr dirty="0" sz="1500" spc="-50">
                <a:latin typeface="Verdana"/>
                <a:cs typeface="Verdana"/>
              </a:rPr>
              <a:t>m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962144" y="6662928"/>
            <a:ext cx="107632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473709">
              <a:lnSpc>
                <a:spcPct val="100000"/>
              </a:lnSpc>
              <a:spcBef>
                <a:spcPts val="525"/>
              </a:spcBef>
            </a:pPr>
            <a:r>
              <a:rPr dirty="0" sz="1500" spc="-110">
                <a:latin typeface="Verdana"/>
                <a:cs typeface="Verdana"/>
              </a:rPr>
              <a:t>502,82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366515" y="6662928"/>
            <a:ext cx="159575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10160">
              <a:lnSpc>
                <a:spcPct val="100000"/>
              </a:lnSpc>
              <a:spcBef>
                <a:spcPts val="525"/>
              </a:spcBef>
            </a:pPr>
            <a:r>
              <a:rPr dirty="0" sz="1500" spc="-50">
                <a:latin typeface="Verdana"/>
                <a:cs typeface="Verdana"/>
              </a:rPr>
              <a:t>F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038088" y="6969252"/>
            <a:ext cx="972819" cy="304800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525"/>
              </a:spcBef>
            </a:pPr>
            <a:r>
              <a:rPr dirty="0" sz="1500" spc="-50">
                <a:latin typeface="Verdana"/>
                <a:cs typeface="Verdana"/>
              </a:rPr>
              <a:t>m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962144" y="6969252"/>
            <a:ext cx="1076325" cy="304800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473709">
              <a:lnSpc>
                <a:spcPct val="100000"/>
              </a:lnSpc>
              <a:spcBef>
                <a:spcPts val="525"/>
              </a:spcBef>
            </a:pPr>
            <a:r>
              <a:rPr dirty="0" sz="1500" spc="-110">
                <a:latin typeface="Verdana"/>
                <a:cs typeface="Verdana"/>
              </a:rPr>
              <a:t>515,32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366515" y="6969252"/>
            <a:ext cx="1595755" cy="304800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10160">
              <a:lnSpc>
                <a:spcPct val="100000"/>
              </a:lnSpc>
              <a:spcBef>
                <a:spcPts val="525"/>
              </a:spcBef>
            </a:pPr>
            <a:r>
              <a:rPr dirty="0" sz="1500" spc="120">
                <a:latin typeface="Verdana"/>
                <a:cs typeface="Verdana"/>
              </a:rPr>
              <a:t>G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038088" y="7274052"/>
            <a:ext cx="972819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8580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540"/>
              </a:spcBef>
            </a:pPr>
            <a:r>
              <a:rPr dirty="0" sz="1500" spc="-50">
                <a:latin typeface="Verdana"/>
                <a:cs typeface="Verdana"/>
              </a:rPr>
              <a:t>m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962144" y="7274052"/>
            <a:ext cx="107632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8580" rIns="0" bIns="0" rtlCol="0" vert="horz">
            <a:spAutoFit/>
          </a:bodyPr>
          <a:lstStyle/>
          <a:p>
            <a:pPr marL="473709">
              <a:lnSpc>
                <a:spcPct val="100000"/>
              </a:lnSpc>
              <a:spcBef>
                <a:spcPts val="540"/>
              </a:spcBef>
            </a:pPr>
            <a:r>
              <a:rPr dirty="0" sz="1500" spc="-110">
                <a:latin typeface="Verdana"/>
                <a:cs typeface="Verdana"/>
              </a:rPr>
              <a:t>527,82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366515" y="7274052"/>
            <a:ext cx="1595755" cy="306705"/>
          </a:xfrm>
          <a:prstGeom prst="rect">
            <a:avLst/>
          </a:prstGeom>
          <a:ln w="13716">
            <a:solidFill>
              <a:srgbClr val="FFFFFF"/>
            </a:solidFill>
          </a:ln>
        </p:spPr>
        <p:txBody>
          <a:bodyPr wrap="square" lIns="0" tIns="68580" rIns="0" bIns="0" rtlCol="0" vert="horz">
            <a:spAutoFit/>
          </a:bodyPr>
          <a:lstStyle/>
          <a:p>
            <a:pPr marL="10160">
              <a:lnSpc>
                <a:spcPct val="100000"/>
              </a:lnSpc>
              <a:spcBef>
                <a:spcPts val="540"/>
              </a:spcBef>
            </a:pPr>
            <a:r>
              <a:rPr dirty="0" sz="1500" spc="-50">
                <a:latin typeface="Verdana"/>
                <a:cs typeface="Verdana"/>
              </a:rPr>
              <a:t>H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0" name="object 3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088" y="323088"/>
              <a:ext cx="6890004" cy="4381499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863" y="1272540"/>
              <a:ext cx="9326879" cy="49910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5348" y="345527"/>
            <a:ext cx="5852795" cy="109791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452245" marR="5080" indent="-1440180">
              <a:lnSpc>
                <a:spcPct val="100600"/>
              </a:lnSpc>
              <a:spcBef>
                <a:spcPts val="90"/>
              </a:spcBef>
            </a:pPr>
            <a:r>
              <a:rPr dirty="0" spc="-260"/>
              <a:t>ELEMENTOS</a:t>
            </a:r>
            <a:r>
              <a:rPr dirty="0" spc="-10"/>
              <a:t> </a:t>
            </a:r>
            <a:r>
              <a:rPr dirty="0" spc="-270"/>
              <a:t>DE</a:t>
            </a:r>
            <a:r>
              <a:rPr dirty="0" spc="-45"/>
              <a:t> </a:t>
            </a:r>
            <a:r>
              <a:rPr dirty="0" spc="-40"/>
              <a:t>UNA</a:t>
            </a:r>
            <a:r>
              <a:rPr dirty="0" spc="-200"/>
              <a:t> </a:t>
            </a:r>
            <a:r>
              <a:rPr dirty="0" spc="-10"/>
              <a:t>CURVA </a:t>
            </a:r>
            <a:r>
              <a:rPr dirty="0" spc="-310"/>
              <a:t>ESPIRALIZADA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9751" y="1668779"/>
              <a:ext cx="7246889" cy="583776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058400" cy="777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73608" y="323087"/>
            <a:ext cx="9052560" cy="4989830"/>
          </a:xfrm>
          <a:custGeom>
            <a:avLst/>
            <a:gdLst/>
            <a:ahLst/>
            <a:cxnLst/>
            <a:rect l="l" t="t" r="r" b="b"/>
            <a:pathLst>
              <a:path w="9052560" h="4989830">
                <a:moveTo>
                  <a:pt x="9052560" y="4989576"/>
                </a:moveTo>
                <a:lnTo>
                  <a:pt x="0" y="4989576"/>
                </a:lnTo>
                <a:lnTo>
                  <a:pt x="0" y="0"/>
                </a:lnTo>
                <a:lnTo>
                  <a:pt x="9052560" y="0"/>
                </a:lnTo>
                <a:lnTo>
                  <a:pt x="9052560" y="4989576"/>
                </a:lnTo>
                <a:close/>
              </a:path>
            </a:pathLst>
          </a:custGeom>
          <a:solidFill>
            <a:srgbClr val="FFE8ED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666750" y="316229"/>
          <a:ext cx="9142730" cy="4984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3980"/>
                <a:gridCol w="917575"/>
                <a:gridCol w="826134"/>
                <a:gridCol w="699770"/>
                <a:gridCol w="695325"/>
                <a:gridCol w="866139"/>
                <a:gridCol w="812800"/>
                <a:gridCol w="1076325"/>
                <a:gridCol w="840104"/>
                <a:gridCol w="957579"/>
              </a:tblGrid>
              <a:tr h="711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36880">
                        <a:lnSpc>
                          <a:spcPct val="100000"/>
                        </a:lnSpc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Punto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488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ABSCISA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488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r" marR="22860">
                        <a:lnSpc>
                          <a:spcPct val="100000"/>
                        </a:lnSpc>
                      </a:pPr>
                      <a:r>
                        <a:rPr dirty="0" sz="1400" b="1">
                          <a:latin typeface="Tahoma"/>
                          <a:cs typeface="Tahoma"/>
                        </a:rPr>
                        <a:t>Cota</a:t>
                      </a:r>
                      <a:r>
                        <a:rPr dirty="0" sz="1400" spc="12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eje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488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6525" marR="34925" indent="-91440">
                        <a:lnSpc>
                          <a:spcPct val="102099"/>
                        </a:lnSpc>
                        <a:spcBef>
                          <a:spcPts val="1095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Peralte </a:t>
                      </a:r>
                      <a:r>
                        <a:rPr dirty="0" sz="1400" spc="-140" b="1">
                          <a:latin typeface="Tahoma"/>
                          <a:cs typeface="Tahoma"/>
                        </a:rPr>
                        <a:t>B</a:t>
                      </a:r>
                      <a:r>
                        <a:rPr dirty="0" sz="1400" spc="-1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ext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9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735" marR="34925" indent="-125095">
                        <a:lnSpc>
                          <a:spcPct val="102099"/>
                        </a:lnSpc>
                        <a:spcBef>
                          <a:spcPts val="1095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Peralte </a:t>
                      </a:r>
                      <a:r>
                        <a:rPr dirty="0" sz="1400" spc="-140" b="1">
                          <a:latin typeface="Tahoma"/>
                          <a:cs typeface="Tahoma"/>
                        </a:rPr>
                        <a:t>B</a:t>
                      </a:r>
                      <a:r>
                        <a:rPr dirty="0" sz="1400" spc="-1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int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9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7340" marR="68580" indent="-231775">
                        <a:lnSpc>
                          <a:spcPct val="102099"/>
                        </a:lnSpc>
                        <a:spcBef>
                          <a:spcPts val="1095"/>
                        </a:spcBef>
                      </a:pPr>
                      <a:r>
                        <a:rPr dirty="0" sz="1400" spc="-105" b="1">
                          <a:latin typeface="Tahoma"/>
                          <a:cs typeface="Tahoma"/>
                        </a:rPr>
                        <a:t>Dif</a:t>
                      </a:r>
                      <a:r>
                        <a:rPr dirty="0" sz="1400" spc="1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30" b="1">
                          <a:latin typeface="Tahoma"/>
                          <a:cs typeface="Tahoma"/>
                        </a:rPr>
                        <a:t>Nivel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Ext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9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9720" marR="41275" indent="-250190">
                        <a:lnSpc>
                          <a:spcPct val="102099"/>
                        </a:lnSpc>
                        <a:spcBef>
                          <a:spcPts val="1095"/>
                        </a:spcBef>
                      </a:pPr>
                      <a:r>
                        <a:rPr dirty="0" sz="1400" spc="-105" b="1">
                          <a:latin typeface="Tahoma"/>
                          <a:cs typeface="Tahoma"/>
                        </a:rPr>
                        <a:t>Dif</a:t>
                      </a:r>
                      <a:r>
                        <a:rPr dirty="0" sz="1400" spc="1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30" b="1">
                          <a:latin typeface="Tahoma"/>
                          <a:cs typeface="Tahoma"/>
                        </a:rPr>
                        <a:t>Nivel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Int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9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1955" marR="29209" indent="-363220">
                        <a:lnSpc>
                          <a:spcPct val="102099"/>
                        </a:lnSpc>
                        <a:spcBef>
                          <a:spcPts val="1095"/>
                        </a:spcBef>
                      </a:pPr>
                      <a:r>
                        <a:rPr dirty="0" sz="1400" b="1">
                          <a:latin typeface="Tahoma"/>
                          <a:cs typeface="Tahoma"/>
                        </a:rPr>
                        <a:t>Cota</a:t>
                      </a:r>
                      <a:r>
                        <a:rPr dirty="0" sz="1400" spc="12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Borde ext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9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b="1">
                          <a:latin typeface="Tahoma"/>
                          <a:cs typeface="Tahoma"/>
                        </a:rPr>
                        <a:t>Cota</a:t>
                      </a:r>
                      <a:r>
                        <a:rPr dirty="0" sz="1400" spc="12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eje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488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 marR="83185" indent="170180">
                        <a:lnSpc>
                          <a:spcPct val="102099"/>
                        </a:lnSpc>
                        <a:spcBef>
                          <a:spcPts val="1095"/>
                        </a:spcBef>
                      </a:pPr>
                      <a:r>
                        <a:rPr dirty="0" sz="1400" spc="-20" b="1">
                          <a:latin typeface="Tahoma"/>
                          <a:cs typeface="Tahoma"/>
                        </a:rPr>
                        <a:t>Cota </a:t>
                      </a:r>
                      <a:r>
                        <a:rPr dirty="0" sz="1400" spc="-10" b="1">
                          <a:latin typeface="Tahoma"/>
                          <a:cs typeface="Tahoma"/>
                        </a:rPr>
                        <a:t>Borde</a:t>
                      </a:r>
                      <a:r>
                        <a:rPr dirty="0" sz="1400" spc="-8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100" b="1">
                          <a:latin typeface="Tahoma"/>
                          <a:cs typeface="Tahoma"/>
                        </a:rPr>
                        <a:t>int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9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90" b="1">
                          <a:latin typeface="Tahoma"/>
                          <a:cs typeface="Tahoma"/>
                        </a:rPr>
                        <a:t>K0+000,00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8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250,000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8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8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8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8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8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249,927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0"/>
                        </a:lnSpc>
                        <a:spcBef>
                          <a:spcPts val="935"/>
                        </a:spcBef>
                      </a:pPr>
                      <a:r>
                        <a:rPr dirty="0" sz="1500" spc="-25" b="1">
                          <a:latin typeface="Tahoma"/>
                          <a:cs typeface="Tahoma"/>
                        </a:rPr>
                        <a:t>250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B="0" marT="1187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249,927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K0+300,00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259,000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258,927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259,000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258,927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10160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35" b="1">
                          <a:latin typeface="Tahoma"/>
                          <a:cs typeface="Tahoma"/>
                        </a:rPr>
                        <a:t>A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K0+307,07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259,212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259,139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259,212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259,139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K0+310,00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259,300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20" b="1">
                          <a:latin typeface="Tahoma"/>
                          <a:cs typeface="Tahoma"/>
                        </a:rPr>
                        <a:t>1,53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-0,056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259,244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259,300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259,227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10160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B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K0+319,57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259,587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0,000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259,587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259,587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259,514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K0+320,00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259,600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20" b="1">
                          <a:latin typeface="Tahoma"/>
                          <a:cs typeface="Tahoma"/>
                        </a:rPr>
                        <a:t>0,07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0,003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259,603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259,600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259,527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K0+330,00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259,900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20" b="1">
                          <a:latin typeface="Tahoma"/>
                          <a:cs typeface="Tahoma"/>
                        </a:rPr>
                        <a:t>1,67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0,061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259,961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259,900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259,827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marL="10160">
                        <a:lnSpc>
                          <a:spcPts val="1635"/>
                        </a:lnSpc>
                        <a:spcBef>
                          <a:spcPts val="1060"/>
                        </a:spcBef>
                      </a:pPr>
                      <a:r>
                        <a:rPr dirty="0" sz="1400" spc="114" b="1">
                          <a:latin typeface="Tahoma"/>
                          <a:cs typeface="Tahoma"/>
                        </a:rPr>
                        <a:t>C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06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K0+332,07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259,962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-0,073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260,035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259,962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259,889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4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K0+340,00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260,200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20" b="1">
                          <a:latin typeface="Tahoma"/>
                          <a:cs typeface="Tahoma"/>
                        </a:rPr>
                        <a:t>3,27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20" b="1">
                          <a:latin typeface="Tahoma"/>
                          <a:cs typeface="Tahoma"/>
                        </a:rPr>
                        <a:t>3,27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0,119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-0,119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260,319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260,200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260,081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K0+350,00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260,500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20" b="1">
                          <a:latin typeface="Tahoma"/>
                          <a:cs typeface="Tahoma"/>
                        </a:rPr>
                        <a:t>4,87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20" b="1">
                          <a:latin typeface="Tahoma"/>
                          <a:cs typeface="Tahoma"/>
                        </a:rPr>
                        <a:t>4,87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0,178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-0,178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260,678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260,500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260,322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K0+360,00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260,800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20" b="1">
                          <a:latin typeface="Tahoma"/>
                          <a:cs typeface="Tahoma"/>
                        </a:rPr>
                        <a:t>6,47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20" b="1">
                          <a:latin typeface="Tahoma"/>
                          <a:cs typeface="Tahoma"/>
                        </a:rPr>
                        <a:t>6,47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0,236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-0,236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62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261,036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260,800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260,564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10160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b="1">
                          <a:latin typeface="Tahoma"/>
                          <a:cs typeface="Tahoma"/>
                        </a:rPr>
                        <a:t>D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3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PC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K0+369,57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261,087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749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261,379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solidFill>
                            <a:srgbClr val="FF0000"/>
                          </a:solidFill>
                          <a:latin typeface="Tahoma"/>
                          <a:cs typeface="Tahoma"/>
                        </a:rPr>
                        <a:t>261,087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07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260,795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35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2137645" y="5341145"/>
            <a:ext cx="6100445" cy="203708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ctr" marL="12700" marR="5080">
              <a:lnSpc>
                <a:spcPts val="3170"/>
              </a:lnSpc>
              <a:spcBef>
                <a:spcPts val="204"/>
              </a:spcBef>
            </a:pP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Pendiente</a:t>
            </a:r>
            <a:r>
              <a:rPr dirty="0" sz="2650" spc="-4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longitudinal</a:t>
            </a:r>
            <a:r>
              <a:rPr dirty="0" sz="2650" spc="-5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de</a:t>
            </a:r>
            <a:r>
              <a:rPr dirty="0" sz="2650" spc="-7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la</a:t>
            </a:r>
            <a:r>
              <a:rPr dirty="0" sz="2650" spc="-6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vía:</a:t>
            </a:r>
            <a:r>
              <a:rPr dirty="0" sz="2650" spc="-6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+</a:t>
            </a:r>
            <a:r>
              <a:rPr dirty="0" sz="2650" spc="-6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3</a:t>
            </a:r>
            <a:r>
              <a:rPr dirty="0" sz="2650" spc="-4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spc="-50" b="1">
                <a:solidFill>
                  <a:srgbClr val="FFFF00"/>
                </a:solidFill>
                <a:latin typeface="Arial"/>
                <a:cs typeface="Arial"/>
              </a:rPr>
              <a:t>%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Cota</a:t>
            </a:r>
            <a:r>
              <a:rPr dirty="0" sz="2650" spc="-3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en</a:t>
            </a:r>
            <a:r>
              <a:rPr dirty="0" sz="2650" spc="-3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el</a:t>
            </a:r>
            <a:r>
              <a:rPr dirty="0" sz="2650" spc="-5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K0</a:t>
            </a:r>
            <a:r>
              <a:rPr dirty="0" sz="2650" spc="-3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+</a:t>
            </a:r>
            <a:r>
              <a:rPr dirty="0" sz="2650" spc="-4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00</a:t>
            </a:r>
            <a:r>
              <a:rPr dirty="0" sz="2650" spc="-2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=</a:t>
            </a:r>
            <a:r>
              <a:rPr dirty="0" sz="2650" spc="-5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250</a:t>
            </a:r>
            <a:r>
              <a:rPr dirty="0" sz="2650" spc="-2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spc="-50" b="1">
                <a:solidFill>
                  <a:srgbClr val="FFFF00"/>
                </a:solidFill>
                <a:latin typeface="Arial"/>
                <a:cs typeface="Arial"/>
              </a:rPr>
              <a:t>m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2650">
              <a:latin typeface="Arial"/>
              <a:cs typeface="Arial"/>
            </a:endParaRPr>
          </a:p>
          <a:p>
            <a:pPr algn="ctr" marL="1556385" marR="1558925" indent="1905">
              <a:lnSpc>
                <a:spcPts val="3170"/>
              </a:lnSpc>
            </a:pP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PT</a:t>
            </a:r>
            <a:r>
              <a:rPr dirty="0" sz="2650" spc="-4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=</a:t>
            </a:r>
            <a:r>
              <a:rPr dirty="0" sz="2650" spc="-2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K0</a:t>
            </a:r>
            <a:r>
              <a:rPr dirty="0" sz="2650" spc="-3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+</a:t>
            </a:r>
            <a:r>
              <a:rPr dirty="0" sz="2650" spc="-2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spc="-10" b="1">
                <a:solidFill>
                  <a:srgbClr val="FFFF00"/>
                </a:solidFill>
                <a:latin typeface="Arial"/>
                <a:cs typeface="Arial"/>
              </a:rPr>
              <a:t>465,32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PC</a:t>
            </a:r>
            <a:r>
              <a:rPr dirty="0" sz="2650" spc="-3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=</a:t>
            </a:r>
            <a:r>
              <a:rPr dirty="0" sz="2650" spc="-35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K0</a:t>
            </a:r>
            <a:r>
              <a:rPr dirty="0" sz="2650" spc="-4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b="1">
                <a:solidFill>
                  <a:srgbClr val="FFFF00"/>
                </a:solidFill>
                <a:latin typeface="Arial"/>
                <a:cs typeface="Arial"/>
              </a:rPr>
              <a:t>+</a:t>
            </a:r>
            <a:r>
              <a:rPr dirty="0" sz="2650" spc="-40" b="1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dirty="0" sz="2650" spc="-10" b="1">
                <a:solidFill>
                  <a:srgbClr val="FFFF00"/>
                </a:solidFill>
                <a:latin typeface="Arial"/>
                <a:cs typeface="Arial"/>
              </a:rPr>
              <a:t>369,57m</a:t>
            </a:r>
            <a:endParaRPr sz="265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73608" y="560832"/>
            <a:ext cx="9052560" cy="4593590"/>
          </a:xfrm>
          <a:custGeom>
            <a:avLst/>
            <a:gdLst/>
            <a:ahLst/>
            <a:cxnLst/>
            <a:rect l="l" t="t" r="r" b="b"/>
            <a:pathLst>
              <a:path w="9052560" h="4593590">
                <a:moveTo>
                  <a:pt x="9052560" y="4593335"/>
                </a:moveTo>
                <a:lnTo>
                  <a:pt x="0" y="4593335"/>
                </a:lnTo>
                <a:lnTo>
                  <a:pt x="0" y="0"/>
                </a:lnTo>
                <a:lnTo>
                  <a:pt x="9052560" y="0"/>
                </a:lnTo>
                <a:lnTo>
                  <a:pt x="9052560" y="4593335"/>
                </a:lnTo>
                <a:close/>
              </a:path>
            </a:pathLst>
          </a:custGeom>
          <a:solidFill>
            <a:srgbClr val="FFE8ED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666750" y="553973"/>
          <a:ext cx="9142730" cy="4589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3980"/>
                <a:gridCol w="917575"/>
                <a:gridCol w="826134"/>
                <a:gridCol w="699770"/>
                <a:gridCol w="695325"/>
                <a:gridCol w="866139"/>
                <a:gridCol w="812800"/>
                <a:gridCol w="1076325"/>
                <a:gridCol w="840104"/>
                <a:gridCol w="957579"/>
              </a:tblGrid>
              <a:tr h="382270">
                <a:tc>
                  <a:txBody>
                    <a:bodyPr/>
                    <a:lstStyle/>
                    <a:p>
                      <a:pPr marL="10160">
                        <a:lnSpc>
                          <a:spcPts val="1650"/>
                        </a:lnSpc>
                        <a:spcBef>
                          <a:spcPts val="1260"/>
                        </a:spcBef>
                      </a:pPr>
                      <a:r>
                        <a:rPr dirty="0" sz="1400" b="1">
                          <a:latin typeface="Tahoma"/>
                          <a:cs typeface="Tahoma"/>
                        </a:rPr>
                        <a:t>D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3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PC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00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50"/>
                        </a:lnSpc>
                        <a:spcBef>
                          <a:spcPts val="126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K0+369,57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00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50"/>
                        </a:lnSpc>
                        <a:spcBef>
                          <a:spcPts val="12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261,087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00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69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69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69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69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2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261,379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00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2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261,087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00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2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260,795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00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K0+370,00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261,100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261,392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261,100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260,808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K0+380,00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261,400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261,692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261,400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261,108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K0+390,00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261,700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261,992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261,700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261,408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50"/>
                        </a:lnSpc>
                        <a:spcBef>
                          <a:spcPts val="1275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K0+400,00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50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262,000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262,000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261,708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50"/>
                        </a:lnSpc>
                        <a:spcBef>
                          <a:spcPts val="126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K0+410,00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00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50"/>
                        </a:lnSpc>
                        <a:spcBef>
                          <a:spcPts val="12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262,300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00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2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262,592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00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2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262,300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00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2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262,008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00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K0+420,00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262,600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262,892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262,600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262,308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K0+430,00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262,900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263,192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262,900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262,608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K0+440,00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263,200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263,492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263,200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262,908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50"/>
                        </a:lnSpc>
                        <a:spcBef>
                          <a:spcPts val="1275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K0+450,00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50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263,500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263,792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263,500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263,208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50"/>
                        </a:lnSpc>
                        <a:spcBef>
                          <a:spcPts val="1260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K0+460,00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00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50"/>
                        </a:lnSpc>
                        <a:spcBef>
                          <a:spcPts val="12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263,800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00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2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264,092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00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2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263,800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00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  <a:spcBef>
                          <a:spcPts val="126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263,508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00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marL="10160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30" b="1">
                          <a:latin typeface="Tahoma"/>
                          <a:cs typeface="Tahoma"/>
                        </a:rPr>
                        <a:t>E</a:t>
                      </a:r>
                      <a:r>
                        <a:rPr dirty="0" sz="1400" spc="-1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1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400" spc="-25" b="1">
                          <a:latin typeface="Tahoma"/>
                          <a:cs typeface="Tahoma"/>
                        </a:rPr>
                        <a:t>PT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0" b="1">
                          <a:latin typeface="Tahoma"/>
                          <a:cs typeface="Tahoma"/>
                        </a:rPr>
                        <a:t>K0+465,32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263,960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400" spc="-50" b="1"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-0,292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889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264,252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263,960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35"/>
                        </a:lnSpc>
                        <a:spcBef>
                          <a:spcPts val="1275"/>
                        </a:spcBef>
                      </a:pPr>
                      <a:r>
                        <a:rPr dirty="0" sz="1400" spc="-10" b="1">
                          <a:latin typeface="Tahoma"/>
                          <a:cs typeface="Tahoma"/>
                        </a:rPr>
                        <a:t>263,668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B="0" marT="1619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9300" y="797052"/>
            <a:ext cx="7921752" cy="65745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430" rIns="0" bIns="0" rtlCol="0" vert="horz">
            <a:spAutoFit/>
          </a:bodyPr>
          <a:lstStyle/>
          <a:p>
            <a:pPr marL="1310640">
              <a:lnSpc>
                <a:spcPct val="100000"/>
              </a:lnSpc>
              <a:spcBef>
                <a:spcPts val="90"/>
              </a:spcBef>
            </a:pPr>
            <a:r>
              <a:rPr dirty="0" sz="2650" spc="-10">
                <a:latin typeface="Arial"/>
                <a:cs typeface="Arial"/>
              </a:rPr>
              <a:t>ELEMENTOS</a:t>
            </a:r>
            <a:r>
              <a:rPr dirty="0" sz="2650" spc="-100">
                <a:latin typeface="Arial"/>
                <a:cs typeface="Arial"/>
              </a:rPr>
              <a:t> </a:t>
            </a:r>
            <a:r>
              <a:rPr dirty="0" sz="2650">
                <a:latin typeface="Arial"/>
                <a:cs typeface="Arial"/>
              </a:rPr>
              <a:t>DE</a:t>
            </a:r>
            <a:r>
              <a:rPr dirty="0" sz="2650" spc="-40">
                <a:latin typeface="Arial"/>
                <a:cs typeface="Arial"/>
              </a:rPr>
              <a:t> </a:t>
            </a:r>
            <a:r>
              <a:rPr dirty="0" sz="2650" spc="-10">
                <a:latin typeface="Arial"/>
                <a:cs typeface="Arial"/>
              </a:rPr>
              <a:t>UNA</a:t>
            </a:r>
            <a:r>
              <a:rPr dirty="0" sz="2650" spc="-150">
                <a:latin typeface="Arial"/>
                <a:cs typeface="Arial"/>
              </a:rPr>
              <a:t> </a:t>
            </a:r>
            <a:r>
              <a:rPr dirty="0" sz="2650" spc="-70">
                <a:latin typeface="Arial"/>
                <a:cs typeface="Arial"/>
              </a:rPr>
              <a:t>CURVA</a:t>
            </a:r>
            <a:r>
              <a:rPr dirty="0" sz="2650" spc="-114">
                <a:latin typeface="Arial"/>
                <a:cs typeface="Arial"/>
              </a:rPr>
              <a:t> </a:t>
            </a:r>
            <a:r>
              <a:rPr dirty="0" sz="2650" spc="-10">
                <a:latin typeface="Arial"/>
                <a:cs typeface="Arial"/>
              </a:rPr>
              <a:t>ESPIRALIZADA</a:t>
            </a:r>
            <a:endParaRPr sz="265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58866" rIns="0" bIns="0" rtlCol="0" vert="horz">
            <a:spAutoFit/>
          </a:bodyPr>
          <a:lstStyle/>
          <a:p>
            <a:pPr marL="1868805">
              <a:lnSpc>
                <a:spcPct val="100000"/>
              </a:lnSpc>
              <a:spcBef>
                <a:spcPts val="100"/>
              </a:spcBef>
            </a:pPr>
            <a:r>
              <a:rPr dirty="0" sz="4400" spc="-25"/>
              <a:t>CURVA</a:t>
            </a:r>
            <a:r>
              <a:rPr dirty="0" sz="4400" spc="-275"/>
              <a:t> </a:t>
            </a:r>
            <a:r>
              <a:rPr dirty="0" sz="4400" spc="-395"/>
              <a:t>ESPIRALIZADA</a:t>
            </a:r>
            <a:endParaRPr sz="4400"/>
          </a:p>
        </p:txBody>
      </p:sp>
      <p:sp>
        <p:nvSpPr>
          <p:cNvPr id="3" name="object 3" descr=""/>
          <p:cNvSpPr txBox="1"/>
          <p:nvPr/>
        </p:nvSpPr>
        <p:spPr>
          <a:xfrm>
            <a:off x="2443949" y="2620757"/>
            <a:ext cx="6855459" cy="42500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1270">
              <a:lnSpc>
                <a:spcPct val="100299"/>
              </a:lnSpc>
              <a:spcBef>
                <a:spcPts val="95"/>
              </a:spcBef>
            </a:pPr>
            <a:r>
              <a:rPr dirty="0" sz="3950" spc="-110" b="1">
                <a:solidFill>
                  <a:srgbClr val="2D2D89"/>
                </a:solidFill>
                <a:latin typeface="Tahoma"/>
                <a:cs typeface="Tahoma"/>
              </a:rPr>
              <a:t>Sólo</a:t>
            </a:r>
            <a:r>
              <a:rPr dirty="0" sz="3950" spc="-175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b="1">
                <a:solidFill>
                  <a:srgbClr val="2D2D89"/>
                </a:solidFill>
                <a:latin typeface="Tahoma"/>
                <a:cs typeface="Tahoma"/>
              </a:rPr>
              <a:t>se</a:t>
            </a:r>
            <a:r>
              <a:rPr dirty="0" sz="3950" spc="-110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spc="80" b="1">
                <a:solidFill>
                  <a:srgbClr val="2D2D89"/>
                </a:solidFill>
                <a:latin typeface="Tahoma"/>
                <a:cs typeface="Tahoma"/>
              </a:rPr>
              <a:t>puede</a:t>
            </a:r>
            <a:r>
              <a:rPr dirty="0" sz="3950" spc="-110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spc="-240" b="1">
                <a:solidFill>
                  <a:srgbClr val="2D2D89"/>
                </a:solidFill>
                <a:latin typeface="Tahoma"/>
                <a:cs typeface="Tahoma"/>
              </a:rPr>
              <a:t>omitir</a:t>
            </a:r>
            <a:r>
              <a:rPr dirty="0" sz="3950" spc="-50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spc="-25" b="1">
                <a:solidFill>
                  <a:srgbClr val="2D2D89"/>
                </a:solidFill>
                <a:latin typeface="Tahoma"/>
                <a:cs typeface="Tahoma"/>
              </a:rPr>
              <a:t>la </a:t>
            </a:r>
            <a:r>
              <a:rPr dirty="0" sz="3950" spc="-90" b="1">
                <a:solidFill>
                  <a:srgbClr val="2D2D89"/>
                </a:solidFill>
                <a:latin typeface="Tahoma"/>
                <a:cs typeface="Tahoma"/>
              </a:rPr>
              <a:t>espiral</a:t>
            </a:r>
            <a:r>
              <a:rPr dirty="0" sz="3950" spc="-114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spc="140" b="1">
                <a:solidFill>
                  <a:srgbClr val="2D2D89"/>
                </a:solidFill>
                <a:latin typeface="Tahoma"/>
                <a:cs typeface="Tahoma"/>
              </a:rPr>
              <a:t>de</a:t>
            </a:r>
            <a:r>
              <a:rPr dirty="0" sz="3950" spc="-110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spc="-20" b="1">
                <a:solidFill>
                  <a:srgbClr val="2D2D89"/>
                </a:solidFill>
                <a:latin typeface="Tahoma"/>
                <a:cs typeface="Tahoma"/>
              </a:rPr>
              <a:t>transición </a:t>
            </a:r>
            <a:r>
              <a:rPr dirty="0" sz="3950" spc="-40" b="1">
                <a:solidFill>
                  <a:srgbClr val="2D2D89"/>
                </a:solidFill>
                <a:latin typeface="Tahoma"/>
                <a:cs typeface="Tahoma"/>
              </a:rPr>
              <a:t>independientemente</a:t>
            </a:r>
            <a:r>
              <a:rPr dirty="0" sz="3950" spc="-90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spc="140" b="1">
                <a:solidFill>
                  <a:srgbClr val="2D2D89"/>
                </a:solidFill>
                <a:latin typeface="Tahoma"/>
                <a:cs typeface="Tahoma"/>
              </a:rPr>
              <a:t>de</a:t>
            </a:r>
            <a:r>
              <a:rPr dirty="0" sz="3950" spc="-125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spc="-25" b="1">
                <a:solidFill>
                  <a:srgbClr val="2D2D89"/>
                </a:solidFill>
                <a:latin typeface="Tahoma"/>
                <a:cs typeface="Tahoma"/>
              </a:rPr>
              <a:t>la </a:t>
            </a:r>
            <a:r>
              <a:rPr dirty="0" sz="3950" b="1">
                <a:solidFill>
                  <a:srgbClr val="2D2D89"/>
                </a:solidFill>
                <a:latin typeface="Tahoma"/>
                <a:cs typeface="Tahoma"/>
              </a:rPr>
              <a:t>categoría</a:t>
            </a:r>
            <a:r>
              <a:rPr dirty="0" sz="3950" spc="-120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spc="140" b="1">
                <a:solidFill>
                  <a:srgbClr val="2D2D89"/>
                </a:solidFill>
                <a:latin typeface="Tahoma"/>
                <a:cs typeface="Tahoma"/>
              </a:rPr>
              <a:t>de</a:t>
            </a:r>
            <a:r>
              <a:rPr dirty="0" sz="3950" spc="-35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b="1">
                <a:solidFill>
                  <a:srgbClr val="2D2D89"/>
                </a:solidFill>
                <a:latin typeface="Tahoma"/>
                <a:cs typeface="Tahoma"/>
              </a:rPr>
              <a:t>la</a:t>
            </a:r>
            <a:r>
              <a:rPr dirty="0" sz="3950" spc="-80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spc="-50" b="1">
                <a:solidFill>
                  <a:srgbClr val="2D2D89"/>
                </a:solidFill>
                <a:latin typeface="Tahoma"/>
                <a:cs typeface="Tahoma"/>
              </a:rPr>
              <a:t>carretera</a:t>
            </a:r>
            <a:r>
              <a:rPr dirty="0" sz="3950" spc="-114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spc="-50" b="1">
                <a:solidFill>
                  <a:srgbClr val="2D2D89"/>
                </a:solidFill>
                <a:latin typeface="Tahoma"/>
                <a:cs typeface="Tahoma"/>
              </a:rPr>
              <a:t>y </a:t>
            </a:r>
            <a:r>
              <a:rPr dirty="0" sz="3950" b="1">
                <a:solidFill>
                  <a:srgbClr val="2D2D89"/>
                </a:solidFill>
                <a:latin typeface="Tahoma"/>
                <a:cs typeface="Tahoma"/>
              </a:rPr>
              <a:t>la</a:t>
            </a:r>
            <a:r>
              <a:rPr dirty="0" sz="3950" spc="-55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spc="130" b="1">
                <a:solidFill>
                  <a:srgbClr val="2D2D89"/>
                </a:solidFill>
                <a:latin typeface="Tahoma"/>
                <a:cs typeface="Tahoma"/>
              </a:rPr>
              <a:t>Ve</a:t>
            </a:r>
            <a:r>
              <a:rPr dirty="0" sz="3950" spc="-55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spc="140" b="1">
                <a:solidFill>
                  <a:srgbClr val="2D2D89"/>
                </a:solidFill>
                <a:latin typeface="Tahoma"/>
                <a:cs typeface="Tahoma"/>
              </a:rPr>
              <a:t>de</a:t>
            </a:r>
            <a:r>
              <a:rPr dirty="0" sz="3950" spc="-55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b="1">
                <a:solidFill>
                  <a:srgbClr val="2D2D89"/>
                </a:solidFill>
                <a:latin typeface="Tahoma"/>
                <a:cs typeface="Tahoma"/>
              </a:rPr>
              <a:t>la</a:t>
            </a:r>
            <a:r>
              <a:rPr dirty="0" sz="3950" spc="-55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b="1">
                <a:solidFill>
                  <a:srgbClr val="2D2D89"/>
                </a:solidFill>
                <a:latin typeface="Tahoma"/>
                <a:cs typeface="Tahoma"/>
              </a:rPr>
              <a:t>curva</a:t>
            </a:r>
            <a:r>
              <a:rPr dirty="0" sz="3950" spc="-95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spc="-10" b="1">
                <a:solidFill>
                  <a:srgbClr val="2D2D89"/>
                </a:solidFill>
                <a:latin typeface="Tahoma"/>
                <a:cs typeface="Tahoma"/>
              </a:rPr>
              <a:t>circular </a:t>
            </a:r>
            <a:r>
              <a:rPr dirty="0" sz="3950" spc="90" b="1">
                <a:solidFill>
                  <a:srgbClr val="2D2D89"/>
                </a:solidFill>
                <a:latin typeface="Tahoma"/>
                <a:cs typeface="Tahoma"/>
              </a:rPr>
              <a:t>cuando</a:t>
            </a:r>
            <a:r>
              <a:rPr dirty="0" sz="3950" spc="-110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b="1">
                <a:solidFill>
                  <a:srgbClr val="2D2D89"/>
                </a:solidFill>
                <a:latin typeface="Tahoma"/>
                <a:cs typeface="Tahoma"/>
              </a:rPr>
              <a:t>el</a:t>
            </a:r>
            <a:r>
              <a:rPr dirty="0" sz="3950" spc="-105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spc="-20" b="1">
                <a:solidFill>
                  <a:srgbClr val="2D2D89"/>
                </a:solidFill>
                <a:latin typeface="Tahoma"/>
                <a:cs typeface="Tahoma"/>
              </a:rPr>
              <a:t>radio</a:t>
            </a:r>
            <a:r>
              <a:rPr dirty="0" sz="3950" spc="-105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spc="140" b="1">
                <a:solidFill>
                  <a:srgbClr val="2D2D89"/>
                </a:solidFill>
                <a:latin typeface="Tahoma"/>
                <a:cs typeface="Tahoma"/>
              </a:rPr>
              <a:t>de</a:t>
            </a:r>
            <a:r>
              <a:rPr dirty="0" sz="3950" spc="-110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b="1">
                <a:solidFill>
                  <a:srgbClr val="2D2D89"/>
                </a:solidFill>
                <a:latin typeface="Tahoma"/>
                <a:cs typeface="Tahoma"/>
              </a:rPr>
              <a:t>la</a:t>
            </a:r>
            <a:r>
              <a:rPr dirty="0" sz="3950" spc="-105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spc="-10" b="1">
                <a:solidFill>
                  <a:srgbClr val="2D2D89"/>
                </a:solidFill>
                <a:latin typeface="Tahoma"/>
                <a:cs typeface="Tahoma"/>
              </a:rPr>
              <a:t>curva </a:t>
            </a:r>
            <a:r>
              <a:rPr dirty="0" sz="3950" b="1">
                <a:solidFill>
                  <a:srgbClr val="2D2D89"/>
                </a:solidFill>
                <a:latin typeface="Tahoma"/>
                <a:cs typeface="Tahoma"/>
              </a:rPr>
              <a:t>es</a:t>
            </a:r>
            <a:r>
              <a:rPr dirty="0" sz="3950" spc="-165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spc="-10" b="1">
                <a:solidFill>
                  <a:srgbClr val="2D2D89"/>
                </a:solidFill>
                <a:latin typeface="Tahoma"/>
                <a:cs typeface="Tahoma"/>
              </a:rPr>
              <a:t>mayor</a:t>
            </a:r>
            <a:r>
              <a:rPr dirty="0" sz="3950" spc="-165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spc="235" b="1">
                <a:solidFill>
                  <a:srgbClr val="2D2D89"/>
                </a:solidFill>
                <a:latin typeface="Tahoma"/>
                <a:cs typeface="Tahoma"/>
              </a:rPr>
              <a:t>a</a:t>
            </a:r>
            <a:r>
              <a:rPr dirty="0" sz="3950" spc="-160" b="1">
                <a:solidFill>
                  <a:srgbClr val="2D2D89"/>
                </a:solidFill>
                <a:latin typeface="Tahoma"/>
                <a:cs typeface="Tahoma"/>
              </a:rPr>
              <a:t> </a:t>
            </a:r>
            <a:r>
              <a:rPr dirty="0" sz="3950" spc="-275" b="1">
                <a:solidFill>
                  <a:srgbClr val="2D2D89"/>
                </a:solidFill>
                <a:latin typeface="Tahoma"/>
                <a:cs typeface="Tahoma"/>
              </a:rPr>
              <a:t>1000m</a:t>
            </a:r>
            <a:endParaRPr sz="395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ESPIRAL - PERALTE - SOBREANCHO  2025</dc:title>
  <dcterms:created xsi:type="dcterms:W3CDTF">2025-11-29T00:36:19Z</dcterms:created>
  <dcterms:modified xsi:type="dcterms:W3CDTF">2025-11-29T00:36:19Z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2025-04-02T00:00:00Z</vt:filetime>
  </property>
  <property fmtid="{D5CDD505-2E9C-101B-9397-08002B2CF9AE}" pid="3" name="LastSaved">
    <vt:filetime>2025-11-29T00:00:00Z</vt:filetime>
  </property>
  <property fmtid="{D5CDD505-2E9C-101B-9397-08002B2CF9AE}" pid="4" name="Producer">
    <vt:lpwstr>Microsoft: Print To PDF</vt:lpwstr>
  </property>
</Properties>
</file>